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73" r:id="rId2"/>
    <p:sldId id="679" r:id="rId3"/>
    <p:sldId id="680" r:id="rId4"/>
    <p:sldId id="633" r:id="rId5"/>
    <p:sldId id="682" r:id="rId6"/>
    <p:sldId id="649" r:id="rId7"/>
    <p:sldId id="610" r:id="rId8"/>
    <p:sldId id="609" r:id="rId9"/>
    <p:sldId id="685" r:id="rId10"/>
    <p:sldId id="683" r:id="rId11"/>
    <p:sldId id="684" r:id="rId12"/>
    <p:sldId id="655" r:id="rId13"/>
    <p:sldId id="617" r:id="rId14"/>
    <p:sldId id="686" r:id="rId15"/>
    <p:sldId id="660" r:id="rId16"/>
    <p:sldId id="618" r:id="rId17"/>
    <p:sldId id="662" r:id="rId18"/>
    <p:sldId id="663" r:id="rId19"/>
    <p:sldId id="621" r:id="rId20"/>
    <p:sldId id="666" r:id="rId21"/>
    <p:sldId id="665" r:id="rId22"/>
    <p:sldId id="687" r:id="rId23"/>
    <p:sldId id="677" r:id="rId24"/>
    <p:sldId id="673" r:id="rId25"/>
    <p:sldId id="674" r:id="rId26"/>
    <p:sldId id="675" r:id="rId27"/>
    <p:sldId id="688" r:id="rId28"/>
    <p:sldId id="689" r:id="rId29"/>
    <p:sldId id="690" r:id="rId30"/>
    <p:sldId id="676" r:id="rId31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Simon" initials="MS" lastIdx="0" clrIdx="0">
    <p:extLst>
      <p:ext uri="{19B8F6BF-5375-455C-9EA6-DF929625EA0E}">
        <p15:presenceInfo xmlns:p15="http://schemas.microsoft.com/office/powerpoint/2012/main" userId="S-1-5-21-1987792075-1436882243-48716514-121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20815"/>
    <a:srgbClr val="FFFFFF"/>
    <a:srgbClr val="636463"/>
    <a:srgbClr val="E87722"/>
    <a:srgbClr val="B31B1B"/>
    <a:srgbClr val="CF4520"/>
    <a:srgbClr val="F47A22"/>
    <a:srgbClr val="A21E33"/>
    <a:srgbClr val="FFC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9302" autoAdjust="0"/>
  </p:normalViewPr>
  <p:slideViewPr>
    <p:cSldViewPr snapToGrid="0" snapToObjects="1">
      <p:cViewPr varScale="1">
        <p:scale>
          <a:sx n="91" d="100"/>
          <a:sy n="91" d="100"/>
        </p:scale>
        <p:origin x="219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8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imon" userId="35351674_tp_dropbox" providerId="OAuth2" clId="{297B4689-9990-BD48-A35D-9E8944CC513D}"/>
    <pc:docChg chg="undo custSel addSld delSld modSld sldOrd">
      <pc:chgData name="Matthew Simon" userId="35351674_tp_dropbox" providerId="OAuth2" clId="{297B4689-9990-BD48-A35D-9E8944CC513D}" dt="2019-07-27T22:43:23.128" v="15603" actId="14100"/>
      <pc:docMkLst>
        <pc:docMk/>
      </pc:docMkLst>
      <pc:sldChg chg="modSp modNotesTx">
        <pc:chgData name="Matthew Simon" userId="35351674_tp_dropbox" providerId="OAuth2" clId="{297B4689-9990-BD48-A35D-9E8944CC513D}" dt="2019-07-26T11:30:19.767" v="12825" actId="20577"/>
        <pc:sldMkLst>
          <pc:docMk/>
          <pc:sldMk cId="3817010697" sldId="373"/>
        </pc:sldMkLst>
        <pc:spChg chg="mod">
          <ac:chgData name="Matthew Simon" userId="35351674_tp_dropbox" providerId="OAuth2" clId="{297B4689-9990-BD48-A35D-9E8944CC513D}" dt="2019-07-17T10:29:56.042" v="6259" actId="20577"/>
          <ac:spMkLst>
            <pc:docMk/>
            <pc:sldMk cId="3817010697" sldId="373"/>
            <ac:spMk id="5" creationId="{00000000-0000-0000-0000-000000000000}"/>
          </ac:spMkLst>
        </pc:spChg>
      </pc:sldChg>
      <pc:sldChg chg="addSp delSp modSp">
        <pc:chgData name="Matthew Simon" userId="35351674_tp_dropbox" providerId="OAuth2" clId="{297B4689-9990-BD48-A35D-9E8944CC513D}" dt="2019-07-26T09:25:39.350" v="10319" actId="21"/>
        <pc:sldMkLst>
          <pc:docMk/>
          <pc:sldMk cId="1288582636" sldId="406"/>
        </pc:sldMkLst>
        <pc:spChg chg="add del mod">
          <ac:chgData name="Matthew Simon" userId="35351674_tp_dropbox" providerId="OAuth2" clId="{297B4689-9990-BD48-A35D-9E8944CC513D}" dt="2019-07-26T09:25:39.350" v="10319" actId="21"/>
          <ac:spMkLst>
            <pc:docMk/>
            <pc:sldMk cId="1288582636" sldId="406"/>
            <ac:spMk id="11" creationId="{00000000-0000-0000-0000-000000000000}"/>
          </ac:spMkLst>
        </pc:spChg>
      </pc:sldChg>
      <pc:sldChg chg="addSp delSp modSp modNotesTx">
        <pc:chgData name="Matthew Simon" userId="35351674_tp_dropbox" providerId="OAuth2" clId="{297B4689-9990-BD48-A35D-9E8944CC513D}" dt="2019-07-26T11:39:19.259" v="13642" actId="20577"/>
        <pc:sldMkLst>
          <pc:docMk/>
          <pc:sldMk cId="3045022938" sldId="484"/>
        </pc:sldMkLst>
        <pc:spChg chg="add del mod">
          <ac:chgData name="Matthew Simon" userId="35351674_tp_dropbox" providerId="OAuth2" clId="{297B4689-9990-BD48-A35D-9E8944CC513D}" dt="2019-07-24T14:02:43.043" v="9415" actId="21"/>
          <ac:spMkLst>
            <pc:docMk/>
            <pc:sldMk cId="3045022938" sldId="484"/>
            <ac:spMk id="3" creationId="{8391FB16-1055-344B-B3DE-08C392E5DA60}"/>
          </ac:spMkLst>
        </pc:spChg>
        <pc:spChg chg="add del mod">
          <ac:chgData name="Matthew Simon" userId="35351674_tp_dropbox" providerId="OAuth2" clId="{297B4689-9990-BD48-A35D-9E8944CC513D}" dt="2019-07-24T14:02:43.043" v="9415" actId="21"/>
          <ac:spMkLst>
            <pc:docMk/>
            <pc:sldMk cId="3045022938" sldId="484"/>
            <ac:spMk id="4" creationId="{00000000-0000-0000-0000-000000000000}"/>
          </ac:spMkLst>
        </pc:spChg>
      </pc:sldChg>
      <pc:sldChg chg="addSp delSp modSp modNotesTx">
        <pc:chgData name="Matthew Simon" userId="35351674_tp_dropbox" providerId="OAuth2" clId="{297B4689-9990-BD48-A35D-9E8944CC513D}" dt="2019-07-26T11:26:54.495" v="12397" actId="20577"/>
        <pc:sldMkLst>
          <pc:docMk/>
          <pc:sldMk cId="2145864301" sldId="487"/>
        </pc:sldMkLst>
        <pc:spChg chg="mod">
          <ac:chgData name="Matthew Simon" userId="35351674_tp_dropbox" providerId="OAuth2" clId="{297B4689-9990-BD48-A35D-9E8944CC513D}" dt="2019-07-26T11:26:54.495" v="12397" actId="20577"/>
          <ac:spMkLst>
            <pc:docMk/>
            <pc:sldMk cId="2145864301" sldId="487"/>
            <ac:spMk id="9" creationId="{00000000-0000-0000-0000-000000000000}"/>
          </ac:spMkLst>
        </pc:spChg>
        <pc:picChg chg="del">
          <ac:chgData name="Matthew Simon" userId="35351674_tp_dropbox" providerId="OAuth2" clId="{297B4689-9990-BD48-A35D-9E8944CC513D}" dt="2019-07-17T08:56:54.216" v="3818" actId="21"/>
          <ac:picMkLst>
            <pc:docMk/>
            <pc:sldMk cId="2145864301" sldId="487"/>
            <ac:picMk id="2" creationId="{00000000-0000-0000-0000-000000000000}"/>
          </ac:picMkLst>
        </pc:picChg>
        <pc:picChg chg="add mod">
          <ac:chgData name="Matthew Simon" userId="35351674_tp_dropbox" providerId="OAuth2" clId="{297B4689-9990-BD48-A35D-9E8944CC513D}" dt="2019-07-24T14:17:18.139" v="10077" actId="14100"/>
          <ac:picMkLst>
            <pc:docMk/>
            <pc:sldMk cId="2145864301" sldId="487"/>
            <ac:picMk id="2" creationId="{4F91B04E-1193-AA48-842E-BC913C2C2822}"/>
          </ac:picMkLst>
        </pc:picChg>
        <pc:picChg chg="add del mod">
          <ac:chgData name="Matthew Simon" userId="35351674_tp_dropbox" providerId="OAuth2" clId="{297B4689-9990-BD48-A35D-9E8944CC513D}" dt="2019-07-17T09:05:44.166" v="4377" actId="21"/>
          <ac:picMkLst>
            <pc:docMk/>
            <pc:sldMk cId="2145864301" sldId="487"/>
            <ac:picMk id="3" creationId="{2B1DAC4B-C8F0-4B4F-A086-CD0C7B57D3DB}"/>
          </ac:picMkLst>
        </pc:picChg>
      </pc:sldChg>
      <pc:sldChg chg="addSp modSp ord">
        <pc:chgData name="Matthew Simon" userId="35351674_tp_dropbox" providerId="OAuth2" clId="{297B4689-9990-BD48-A35D-9E8944CC513D}" dt="2019-07-17T09:06:17.226" v="4379" actId="1076"/>
        <pc:sldMkLst>
          <pc:docMk/>
          <pc:sldMk cId="2121512879" sldId="489"/>
        </pc:sldMkLst>
        <pc:picChg chg="add mod">
          <ac:chgData name="Matthew Simon" userId="35351674_tp_dropbox" providerId="OAuth2" clId="{297B4689-9990-BD48-A35D-9E8944CC513D}" dt="2019-07-17T08:57:19.808" v="3821" actId="1076"/>
          <ac:picMkLst>
            <pc:docMk/>
            <pc:sldMk cId="2121512879" sldId="489"/>
            <ac:picMk id="3" creationId="{EE82B696-7FF7-0C4B-B39D-9D4DE186FBE8}"/>
          </ac:picMkLst>
        </pc:picChg>
        <pc:picChg chg="add">
          <ac:chgData name="Matthew Simon" userId="35351674_tp_dropbox" providerId="OAuth2" clId="{297B4689-9990-BD48-A35D-9E8944CC513D}" dt="2019-07-17T09:05:50.355" v="4378" actId="22"/>
          <ac:picMkLst>
            <pc:docMk/>
            <pc:sldMk cId="2121512879" sldId="489"/>
            <ac:picMk id="4" creationId="{14A4CEB4-E785-0642-A416-911F9A0D90A8}"/>
          </ac:picMkLst>
        </pc:picChg>
      </pc:sldChg>
      <pc:sldChg chg="modSp">
        <pc:chgData name="Matthew Simon" userId="35351674_tp_dropbox" providerId="OAuth2" clId="{297B4689-9990-BD48-A35D-9E8944CC513D}" dt="2019-07-26T09:59:41.732" v="10873" actId="20577"/>
        <pc:sldMkLst>
          <pc:docMk/>
          <pc:sldMk cId="4104776410" sldId="493"/>
        </pc:sldMkLst>
        <pc:spChg chg="mod">
          <ac:chgData name="Matthew Simon" userId="35351674_tp_dropbox" providerId="OAuth2" clId="{297B4689-9990-BD48-A35D-9E8944CC513D}" dt="2019-07-26T09:59:41.732" v="10873" actId="20577"/>
          <ac:spMkLst>
            <pc:docMk/>
            <pc:sldMk cId="4104776410" sldId="493"/>
            <ac:spMk id="2" creationId="{00000000-0000-0000-0000-000000000000}"/>
          </ac:spMkLst>
        </pc:spChg>
      </pc:sldChg>
      <pc:sldChg chg="modSp">
        <pc:chgData name="Matthew Simon" userId="35351674_tp_dropbox" providerId="OAuth2" clId="{297B4689-9990-BD48-A35D-9E8944CC513D}" dt="2019-07-26T10:04:31.297" v="11032" actId="20577"/>
        <pc:sldMkLst>
          <pc:docMk/>
          <pc:sldMk cId="1775049896" sldId="494"/>
        </pc:sldMkLst>
        <pc:spChg chg="mod">
          <ac:chgData name="Matthew Simon" userId="35351674_tp_dropbox" providerId="OAuth2" clId="{297B4689-9990-BD48-A35D-9E8944CC513D}" dt="2019-07-17T09:39:12.413" v="5476" actId="20577"/>
          <ac:spMkLst>
            <pc:docMk/>
            <pc:sldMk cId="1775049896" sldId="494"/>
            <ac:spMk id="2" creationId="{00000000-0000-0000-0000-000000000000}"/>
          </ac:spMkLst>
        </pc:spChg>
        <pc:spChg chg="mod">
          <ac:chgData name="Matthew Simon" userId="35351674_tp_dropbox" providerId="OAuth2" clId="{297B4689-9990-BD48-A35D-9E8944CC513D}" dt="2019-07-26T10:04:31.297" v="11032" actId="20577"/>
          <ac:spMkLst>
            <pc:docMk/>
            <pc:sldMk cId="1775049896" sldId="494"/>
            <ac:spMk id="3" creationId="{00000000-0000-0000-0000-000000000000}"/>
          </ac:spMkLst>
        </pc:spChg>
        <pc:spChg chg="mod">
          <ac:chgData name="Matthew Simon" userId="35351674_tp_dropbox" providerId="OAuth2" clId="{297B4689-9990-BD48-A35D-9E8944CC513D}" dt="2019-07-26T09:47:53.955" v="10708" actId="1076"/>
          <ac:spMkLst>
            <pc:docMk/>
            <pc:sldMk cId="1775049896" sldId="494"/>
            <ac:spMk id="16" creationId="{00000000-0000-0000-0000-000000000000}"/>
          </ac:spMkLst>
        </pc:spChg>
      </pc:sldChg>
      <pc:sldChg chg="addSp modSp modNotesTx">
        <pc:chgData name="Matthew Simon" userId="35351674_tp_dropbox" providerId="OAuth2" clId="{297B4689-9990-BD48-A35D-9E8944CC513D}" dt="2019-07-26T11:50:04.564" v="14659" actId="20577"/>
        <pc:sldMkLst>
          <pc:docMk/>
          <pc:sldMk cId="4071382450" sldId="503"/>
        </pc:sldMkLst>
        <pc:spChg chg="mod">
          <ac:chgData name="Matthew Simon" userId="35351674_tp_dropbox" providerId="OAuth2" clId="{297B4689-9990-BD48-A35D-9E8944CC513D}" dt="2019-07-26T09:22:57.622" v="10215" actId="20577"/>
          <ac:spMkLst>
            <pc:docMk/>
            <pc:sldMk cId="4071382450" sldId="503"/>
            <ac:spMk id="2" creationId="{00000000-0000-0000-0000-000000000000}"/>
          </ac:spMkLst>
        </pc:spChg>
        <pc:spChg chg="add mod">
          <ac:chgData name="Matthew Simon" userId="35351674_tp_dropbox" providerId="OAuth2" clId="{297B4689-9990-BD48-A35D-9E8944CC513D}" dt="2019-07-24T14:03:01.750" v="9429" actId="20577"/>
          <ac:spMkLst>
            <pc:docMk/>
            <pc:sldMk cId="4071382450" sldId="503"/>
            <ac:spMk id="5" creationId="{0E72D192-264B-1C47-B030-81EB425EB0BA}"/>
          </ac:spMkLst>
        </pc:spChg>
      </pc:sldChg>
      <pc:sldChg chg="modSp modNotesTx">
        <pc:chgData name="Matthew Simon" userId="35351674_tp_dropbox" providerId="OAuth2" clId="{297B4689-9990-BD48-A35D-9E8944CC513D}" dt="2019-07-27T22:43:23.128" v="15603" actId="14100"/>
        <pc:sldMkLst>
          <pc:docMk/>
          <pc:sldMk cId="1302193696" sldId="504"/>
        </pc:sldMkLst>
        <pc:spChg chg="mod">
          <ac:chgData name="Matthew Simon" userId="35351674_tp_dropbox" providerId="OAuth2" clId="{297B4689-9990-BD48-A35D-9E8944CC513D}" dt="2019-07-26T09:23:20.709" v="10226" actId="20577"/>
          <ac:spMkLst>
            <pc:docMk/>
            <pc:sldMk cId="1302193696" sldId="504"/>
            <ac:spMk id="2" creationId="{00000000-0000-0000-0000-000000000000}"/>
          </ac:spMkLst>
        </pc:spChg>
        <pc:grpChg chg="mod">
          <ac:chgData name="Matthew Simon" userId="35351674_tp_dropbox" providerId="OAuth2" clId="{297B4689-9990-BD48-A35D-9E8944CC513D}" dt="2019-07-27T22:43:23.128" v="15603" actId="14100"/>
          <ac:grpSpMkLst>
            <pc:docMk/>
            <pc:sldMk cId="1302193696" sldId="504"/>
            <ac:grpSpMk id="5" creationId="{00000000-0000-0000-0000-000000000000}"/>
          </ac:grpSpMkLst>
        </pc:grpChg>
      </pc:sldChg>
      <pc:sldChg chg="modSp modNotesTx">
        <pc:chgData name="Matthew Simon" userId="35351674_tp_dropbox" providerId="OAuth2" clId="{297B4689-9990-BD48-A35D-9E8944CC513D}" dt="2019-07-26T11:53:35.853" v="15573" actId="20577"/>
        <pc:sldMkLst>
          <pc:docMk/>
          <pc:sldMk cId="3134566104" sldId="505"/>
        </pc:sldMkLst>
        <pc:spChg chg="mod">
          <ac:chgData name="Matthew Simon" userId="35351674_tp_dropbox" providerId="OAuth2" clId="{297B4689-9990-BD48-A35D-9E8944CC513D}" dt="2019-07-26T10:01:12.869" v="10880" actId="1076"/>
          <ac:spMkLst>
            <pc:docMk/>
            <pc:sldMk cId="3134566104" sldId="505"/>
            <ac:spMk id="2" creationId="{00000000-0000-0000-0000-000000000000}"/>
          </ac:spMkLst>
        </pc:spChg>
        <pc:grpChg chg="mod">
          <ac:chgData name="Matthew Simon" userId="35351674_tp_dropbox" providerId="OAuth2" clId="{297B4689-9990-BD48-A35D-9E8944CC513D}" dt="2019-07-26T10:00:54.860" v="10875" actId="1076"/>
          <ac:grpSpMkLst>
            <pc:docMk/>
            <pc:sldMk cId="3134566104" sldId="505"/>
            <ac:grpSpMk id="54" creationId="{00000000-0000-0000-0000-000000000000}"/>
          </ac:grpSpMkLst>
        </pc:grpChg>
      </pc:sldChg>
      <pc:sldChg chg="addSp delSp modSp">
        <pc:chgData name="Matthew Simon" userId="35351674_tp_dropbox" providerId="OAuth2" clId="{297B4689-9990-BD48-A35D-9E8944CC513D}" dt="2019-07-26T09:28:01.009" v="10352" actId="1076"/>
        <pc:sldMkLst>
          <pc:docMk/>
          <pc:sldMk cId="1204696897" sldId="509"/>
        </pc:sldMkLst>
        <pc:spChg chg="add del mod">
          <ac:chgData name="Matthew Simon" userId="35351674_tp_dropbox" providerId="OAuth2" clId="{297B4689-9990-BD48-A35D-9E8944CC513D}" dt="2019-07-26T09:26:18.980" v="10326" actId="478"/>
          <ac:spMkLst>
            <pc:docMk/>
            <pc:sldMk cId="1204696897" sldId="509"/>
            <ac:spMk id="3" creationId="{81DFADBB-860A-7843-A2C5-59403492F347}"/>
          </ac:spMkLst>
        </pc:spChg>
        <pc:spChg chg="add mod">
          <ac:chgData name="Matthew Simon" userId="35351674_tp_dropbox" providerId="OAuth2" clId="{297B4689-9990-BD48-A35D-9E8944CC513D}" dt="2019-07-26T09:26:01.335" v="10322" actId="1076"/>
          <ac:spMkLst>
            <pc:docMk/>
            <pc:sldMk cId="1204696897" sldId="509"/>
            <ac:spMk id="4" creationId="{733C40F0-AA63-C745-ABA1-FE4EC22D9AE6}"/>
          </ac:spMkLst>
        </pc:spChg>
        <pc:spChg chg="add del mod">
          <ac:chgData name="Matthew Simon" userId="35351674_tp_dropbox" providerId="OAuth2" clId="{297B4689-9990-BD48-A35D-9E8944CC513D}" dt="2019-07-26T09:26:49.617" v="10332" actId="478"/>
          <ac:spMkLst>
            <pc:docMk/>
            <pc:sldMk cId="1204696897" sldId="509"/>
            <ac:spMk id="6" creationId="{DA806E3B-7357-6840-8F77-AAFA45CA6643}"/>
          </ac:spMkLst>
        </pc:spChg>
        <pc:spChg chg="add mod">
          <ac:chgData name="Matthew Simon" userId="35351674_tp_dropbox" providerId="OAuth2" clId="{297B4689-9990-BD48-A35D-9E8944CC513D}" dt="2019-07-26T09:28:01.009" v="10352" actId="1076"/>
          <ac:spMkLst>
            <pc:docMk/>
            <pc:sldMk cId="1204696897" sldId="509"/>
            <ac:spMk id="7" creationId="{66F8D4EC-4544-154F-B366-B221FDA97C0A}"/>
          </ac:spMkLst>
        </pc:spChg>
        <pc:spChg chg="del">
          <ac:chgData name="Matthew Simon" userId="35351674_tp_dropbox" providerId="OAuth2" clId="{297B4689-9990-BD48-A35D-9E8944CC513D}" dt="2019-07-26T09:25:54.213" v="10320" actId="21"/>
          <ac:spMkLst>
            <pc:docMk/>
            <pc:sldMk cId="1204696897" sldId="509"/>
            <ac:spMk id="8" creationId="{00000000-0000-0000-0000-000000000000}"/>
          </ac:spMkLst>
        </pc:spChg>
        <pc:spChg chg="del">
          <ac:chgData name="Matthew Simon" userId="35351674_tp_dropbox" providerId="OAuth2" clId="{297B4689-9990-BD48-A35D-9E8944CC513D}" dt="2019-07-26T09:26:22.121" v="10327" actId="21"/>
          <ac:spMkLst>
            <pc:docMk/>
            <pc:sldMk cId="1204696897" sldId="509"/>
            <ac:spMk id="9" creationId="{00000000-0000-0000-0000-000000000000}"/>
          </ac:spMkLst>
        </pc:spChg>
        <pc:spChg chg="mod">
          <ac:chgData name="Matthew Simon" userId="35351674_tp_dropbox" providerId="OAuth2" clId="{297B4689-9990-BD48-A35D-9E8944CC513D}" dt="2019-07-26T09:26:14.115" v="10325" actId="1076"/>
          <ac:spMkLst>
            <pc:docMk/>
            <pc:sldMk cId="1204696897" sldId="509"/>
            <ac:spMk id="10" creationId="{00000000-0000-0000-0000-000000000000}"/>
          </ac:spMkLst>
        </pc:spChg>
        <pc:spChg chg="mod">
          <ac:chgData name="Matthew Simon" userId="35351674_tp_dropbox" providerId="OAuth2" clId="{297B4689-9990-BD48-A35D-9E8944CC513D}" dt="2019-07-26T09:27:48.873" v="10351" actId="20577"/>
          <ac:spMkLst>
            <pc:docMk/>
            <pc:sldMk cId="1204696897" sldId="509"/>
            <ac:spMk id="11" creationId="{00000000-0000-0000-0000-000000000000}"/>
          </ac:spMkLst>
        </pc:spChg>
      </pc:sldChg>
      <pc:sldChg chg="ord">
        <pc:chgData name="Matthew Simon" userId="35351674_tp_dropbox" providerId="OAuth2" clId="{297B4689-9990-BD48-A35D-9E8944CC513D}" dt="2019-07-17T13:23:46.051" v="7270" actId="1076"/>
        <pc:sldMkLst>
          <pc:docMk/>
          <pc:sldMk cId="4242544288" sldId="510"/>
        </pc:sldMkLst>
      </pc:sldChg>
      <pc:sldChg chg="modSp">
        <pc:chgData name="Matthew Simon" userId="35351674_tp_dropbox" providerId="OAuth2" clId="{297B4689-9990-BD48-A35D-9E8944CC513D}" dt="2019-07-26T09:41:32.209" v="10485" actId="1076"/>
        <pc:sldMkLst>
          <pc:docMk/>
          <pc:sldMk cId="4130687164" sldId="511"/>
        </pc:sldMkLst>
        <pc:spChg chg="mod">
          <ac:chgData name="Matthew Simon" userId="35351674_tp_dropbox" providerId="OAuth2" clId="{297B4689-9990-BD48-A35D-9E8944CC513D}" dt="2019-07-26T09:40:36.721" v="10478" actId="20577"/>
          <ac:spMkLst>
            <pc:docMk/>
            <pc:sldMk cId="4130687164" sldId="511"/>
            <ac:spMk id="7" creationId="{00000000-0000-0000-0000-000000000000}"/>
          </ac:spMkLst>
        </pc:spChg>
        <pc:picChg chg="mod">
          <ac:chgData name="Matthew Simon" userId="35351674_tp_dropbox" providerId="OAuth2" clId="{297B4689-9990-BD48-A35D-9E8944CC513D}" dt="2019-07-26T09:41:04.280" v="10481" actId="14100"/>
          <ac:picMkLst>
            <pc:docMk/>
            <pc:sldMk cId="4130687164" sldId="511"/>
            <ac:picMk id="9" creationId="{00000000-0000-0000-0000-000000000000}"/>
          </ac:picMkLst>
        </pc:picChg>
        <pc:picChg chg="mod">
          <ac:chgData name="Matthew Simon" userId="35351674_tp_dropbox" providerId="OAuth2" clId="{297B4689-9990-BD48-A35D-9E8944CC513D}" dt="2019-07-26T09:41:32.209" v="10485" actId="1076"/>
          <ac:picMkLst>
            <pc:docMk/>
            <pc:sldMk cId="4130687164" sldId="511"/>
            <ac:picMk id="10" creationId="{00000000-0000-0000-0000-000000000000}"/>
          </ac:picMkLst>
        </pc:picChg>
      </pc:sldChg>
      <pc:sldChg chg="delSp ord delAnim">
        <pc:chgData name="Matthew Simon" userId="35351674_tp_dropbox" providerId="OAuth2" clId="{297B4689-9990-BD48-A35D-9E8944CC513D}" dt="2019-07-17T09:28:06.546" v="5020" actId="1076"/>
        <pc:sldMkLst>
          <pc:docMk/>
          <pc:sldMk cId="2125887413" sldId="515"/>
        </pc:sldMkLst>
        <pc:picChg chg="del">
          <ac:chgData name="Matthew Simon" userId="35351674_tp_dropbox" providerId="OAuth2" clId="{297B4689-9990-BD48-A35D-9E8944CC513D}" dt="2019-07-17T09:18:05.175" v="4848" actId="21"/>
          <ac:picMkLst>
            <pc:docMk/>
            <pc:sldMk cId="2125887413" sldId="515"/>
            <ac:picMk id="10" creationId="{00000000-0000-0000-0000-000000000000}"/>
          </ac:picMkLst>
        </pc:picChg>
      </pc:sldChg>
      <pc:sldChg chg="delSp modSp ord">
        <pc:chgData name="Matthew Simon" userId="35351674_tp_dropbox" providerId="OAuth2" clId="{297B4689-9990-BD48-A35D-9E8944CC513D}" dt="2019-07-18T06:06:09.379" v="8274" actId="1076"/>
        <pc:sldMkLst>
          <pc:docMk/>
          <pc:sldMk cId="1675034386" sldId="516"/>
        </pc:sldMkLst>
        <pc:spChg chg="mod">
          <ac:chgData name="Matthew Simon" userId="35351674_tp_dropbox" providerId="OAuth2" clId="{297B4689-9990-BD48-A35D-9E8944CC513D}" dt="2019-07-18T06:06:09.379" v="8274" actId="1076"/>
          <ac:spMkLst>
            <pc:docMk/>
            <pc:sldMk cId="1675034386" sldId="516"/>
            <ac:spMk id="3" creationId="{00000000-0000-0000-0000-000000000000}"/>
          </ac:spMkLst>
        </pc:spChg>
        <pc:spChg chg="del">
          <ac:chgData name="Matthew Simon" userId="35351674_tp_dropbox" providerId="OAuth2" clId="{297B4689-9990-BD48-A35D-9E8944CC513D}" dt="2019-07-17T09:19:40.910" v="4965" actId="21"/>
          <ac:spMkLst>
            <pc:docMk/>
            <pc:sldMk cId="1675034386" sldId="516"/>
            <ac:spMk id="5" creationId="{00000000-0000-0000-0000-000000000000}"/>
          </ac:spMkLst>
        </pc:spChg>
      </pc:sldChg>
      <pc:sldChg chg="modSp ord">
        <pc:chgData name="Matthew Simon" userId="35351674_tp_dropbox" providerId="OAuth2" clId="{297B4689-9990-BD48-A35D-9E8944CC513D}" dt="2019-07-26T09:46:53.255" v="10706" actId="20577"/>
        <pc:sldMkLst>
          <pc:docMk/>
          <pc:sldMk cId="1720440757" sldId="517"/>
        </pc:sldMkLst>
        <pc:spChg chg="mod">
          <ac:chgData name="Matthew Simon" userId="35351674_tp_dropbox" providerId="OAuth2" clId="{297B4689-9990-BD48-A35D-9E8944CC513D}" dt="2019-07-26T09:46:28.745" v="10652" actId="20577"/>
          <ac:spMkLst>
            <pc:docMk/>
            <pc:sldMk cId="1720440757" sldId="517"/>
            <ac:spMk id="2" creationId="{00000000-0000-0000-0000-000000000000}"/>
          </ac:spMkLst>
        </pc:spChg>
        <pc:spChg chg="mod">
          <ac:chgData name="Matthew Simon" userId="35351674_tp_dropbox" providerId="OAuth2" clId="{297B4689-9990-BD48-A35D-9E8944CC513D}" dt="2019-07-26T09:46:53.255" v="10706" actId="20577"/>
          <ac:spMkLst>
            <pc:docMk/>
            <pc:sldMk cId="1720440757" sldId="517"/>
            <ac:spMk id="3" creationId="{00000000-0000-0000-0000-000000000000}"/>
          </ac:spMkLst>
        </pc:spChg>
      </pc:sldChg>
      <pc:sldChg chg="addSp delSp modSp del">
        <pc:chgData name="Matthew Simon" userId="35351674_tp_dropbox" providerId="OAuth2" clId="{297B4689-9990-BD48-A35D-9E8944CC513D}" dt="2019-07-26T10:03:09.956" v="10910" actId="2696"/>
        <pc:sldMkLst>
          <pc:docMk/>
          <pc:sldMk cId="1790107736" sldId="518"/>
        </pc:sldMkLst>
        <pc:spChg chg="mod">
          <ac:chgData name="Matthew Simon" userId="35351674_tp_dropbox" providerId="OAuth2" clId="{297B4689-9990-BD48-A35D-9E8944CC513D}" dt="2019-07-17T09:34:40.731" v="5061" actId="20577"/>
          <ac:spMkLst>
            <pc:docMk/>
            <pc:sldMk cId="1790107736" sldId="518"/>
            <ac:spMk id="2" creationId="{00000000-0000-0000-0000-000000000000}"/>
          </ac:spMkLst>
        </pc:spChg>
        <pc:spChg chg="add mod">
          <ac:chgData name="Matthew Simon" userId="35351674_tp_dropbox" providerId="OAuth2" clId="{297B4689-9990-BD48-A35D-9E8944CC513D}" dt="2019-07-26T10:02:36.660" v="10904" actId="21"/>
          <ac:spMkLst>
            <pc:docMk/>
            <pc:sldMk cId="1790107736" sldId="518"/>
            <ac:spMk id="5" creationId="{FA6AB54C-7F72-7743-ABED-E41F6E0E5960}"/>
          </ac:spMkLst>
        </pc:spChg>
        <pc:picChg chg="del mod">
          <ac:chgData name="Matthew Simon" userId="35351674_tp_dropbox" providerId="OAuth2" clId="{297B4689-9990-BD48-A35D-9E8944CC513D}" dt="2019-07-26T10:02:36.660" v="10904" actId="21"/>
          <ac:picMkLst>
            <pc:docMk/>
            <pc:sldMk cId="1790107736" sldId="518"/>
            <ac:picMk id="4" creationId="{00000000-0000-0000-0000-000000000000}"/>
          </ac:picMkLst>
        </pc:picChg>
      </pc:sldChg>
      <pc:sldChg chg="addSp modSp addAnim">
        <pc:chgData name="Matthew Simon" userId="35351674_tp_dropbox" providerId="OAuth2" clId="{297B4689-9990-BD48-A35D-9E8944CC513D}" dt="2019-07-26T10:06:03.645" v="11127" actId="14100"/>
        <pc:sldMkLst>
          <pc:docMk/>
          <pc:sldMk cId="1617883939" sldId="519"/>
        </pc:sldMkLst>
        <pc:spChg chg="mod">
          <ac:chgData name="Matthew Simon" userId="35351674_tp_dropbox" providerId="OAuth2" clId="{297B4689-9990-BD48-A35D-9E8944CC513D}" dt="2019-07-26T10:05:59.050" v="11126" actId="1076"/>
          <ac:spMkLst>
            <pc:docMk/>
            <pc:sldMk cId="1617883939" sldId="519"/>
            <ac:spMk id="3" creationId="{00000000-0000-0000-0000-000000000000}"/>
          </ac:spMkLst>
        </pc:spChg>
        <pc:spChg chg="add mod">
          <ac:chgData name="Matthew Simon" userId="35351674_tp_dropbox" providerId="OAuth2" clId="{297B4689-9990-BD48-A35D-9E8944CC513D}" dt="2019-07-17T09:20:59.146" v="5012" actId="14100"/>
          <ac:spMkLst>
            <pc:docMk/>
            <pc:sldMk cId="1617883939" sldId="519"/>
            <ac:spMk id="9" creationId="{B25066DE-2F64-F346-B345-923DAFA848EC}"/>
          </ac:spMkLst>
        </pc:spChg>
        <pc:picChg chg="add mod">
          <ac:chgData name="Matthew Simon" userId="35351674_tp_dropbox" providerId="OAuth2" clId="{297B4689-9990-BD48-A35D-9E8944CC513D}" dt="2019-07-26T10:06:03.645" v="11127" actId="14100"/>
          <ac:picMkLst>
            <pc:docMk/>
            <pc:sldMk cId="1617883939" sldId="519"/>
            <ac:picMk id="7" creationId="{69522DAA-C29F-DF48-9BED-583164D11390}"/>
          </ac:picMkLst>
        </pc:picChg>
      </pc:sldChg>
      <pc:sldChg chg="modSp">
        <pc:chgData name="Matthew Simon" userId="35351674_tp_dropbox" providerId="OAuth2" clId="{297B4689-9990-BD48-A35D-9E8944CC513D}" dt="2019-07-26T09:37:19.041" v="10355" actId="1076"/>
        <pc:sldMkLst>
          <pc:docMk/>
          <pc:sldMk cId="2058454392" sldId="522"/>
        </pc:sldMkLst>
        <pc:spChg chg="mod">
          <ac:chgData name="Matthew Simon" userId="35351674_tp_dropbox" providerId="OAuth2" clId="{297B4689-9990-BD48-A35D-9E8944CC513D}" dt="2019-07-17T08:56:14.393" v="3817" actId="20577"/>
          <ac:spMkLst>
            <pc:docMk/>
            <pc:sldMk cId="2058454392" sldId="522"/>
            <ac:spMk id="2" creationId="{00000000-0000-0000-0000-000000000000}"/>
          </ac:spMkLst>
        </pc:spChg>
        <pc:spChg chg="mod">
          <ac:chgData name="Matthew Simon" userId="35351674_tp_dropbox" providerId="OAuth2" clId="{297B4689-9990-BD48-A35D-9E8944CC513D}" dt="2019-07-26T09:37:19.041" v="10355" actId="1076"/>
          <ac:spMkLst>
            <pc:docMk/>
            <pc:sldMk cId="2058454392" sldId="522"/>
            <ac:spMk id="4" creationId="{00000000-0000-0000-0000-000000000000}"/>
          </ac:spMkLst>
        </pc:spChg>
      </pc:sldChg>
      <pc:sldChg chg="modSp">
        <pc:chgData name="Matthew Simon" userId="35351674_tp_dropbox" providerId="OAuth2" clId="{297B4689-9990-BD48-A35D-9E8944CC513D}" dt="2019-07-26T10:07:17.761" v="11178" actId="20577"/>
        <pc:sldMkLst>
          <pc:docMk/>
          <pc:sldMk cId="3735476964" sldId="525"/>
        </pc:sldMkLst>
        <pc:spChg chg="mod">
          <ac:chgData name="Matthew Simon" userId="35351674_tp_dropbox" providerId="OAuth2" clId="{297B4689-9990-BD48-A35D-9E8944CC513D}" dt="2019-07-26T10:07:17.761" v="11178" actId="20577"/>
          <ac:spMkLst>
            <pc:docMk/>
            <pc:sldMk cId="3735476964" sldId="525"/>
            <ac:spMk id="5" creationId="{00000000-0000-0000-0000-000000000000}"/>
          </ac:spMkLst>
        </pc:spChg>
      </pc:sldChg>
      <pc:sldChg chg="addSp delSp modSp delAnim">
        <pc:chgData name="Matthew Simon" userId="35351674_tp_dropbox" providerId="OAuth2" clId="{297B4689-9990-BD48-A35D-9E8944CC513D}" dt="2019-07-26T10:24:59.119" v="11225" actId="478"/>
        <pc:sldMkLst>
          <pc:docMk/>
          <pc:sldMk cId="2515331362" sldId="528"/>
        </pc:sldMkLst>
        <pc:spChg chg="mod">
          <ac:chgData name="Matthew Simon" userId="35351674_tp_dropbox" providerId="OAuth2" clId="{297B4689-9990-BD48-A35D-9E8944CC513D}" dt="2019-07-26T10:22:30.866" v="11209" actId="255"/>
          <ac:spMkLst>
            <pc:docMk/>
            <pc:sldMk cId="2515331362" sldId="528"/>
            <ac:spMk id="2" creationId="{00000000-0000-0000-0000-000000000000}"/>
          </ac:spMkLst>
        </pc:spChg>
        <pc:spChg chg="del">
          <ac:chgData name="Matthew Simon" userId="35351674_tp_dropbox" providerId="OAuth2" clId="{297B4689-9990-BD48-A35D-9E8944CC513D}" dt="2019-07-26T10:18:34.434" v="11181" actId="478"/>
          <ac:spMkLst>
            <pc:docMk/>
            <pc:sldMk cId="2515331362" sldId="528"/>
            <ac:spMk id="3" creationId="{00000000-0000-0000-0000-000000000000}"/>
          </ac:spMkLst>
        </pc:spChg>
        <pc:spChg chg="add del mod">
          <ac:chgData name="Matthew Simon" userId="35351674_tp_dropbox" providerId="OAuth2" clId="{297B4689-9990-BD48-A35D-9E8944CC513D}" dt="2019-07-26T10:18:54.544" v="11183" actId="931"/>
          <ac:spMkLst>
            <pc:docMk/>
            <pc:sldMk cId="2515331362" sldId="528"/>
            <ac:spMk id="6" creationId="{8BA74FFD-36EF-9741-8328-D34910837F57}"/>
          </ac:spMkLst>
        </pc:spChg>
        <pc:picChg chg="add mod ord modCrop">
          <ac:chgData name="Matthew Simon" userId="35351674_tp_dropbox" providerId="OAuth2" clId="{297B4689-9990-BD48-A35D-9E8944CC513D}" dt="2019-07-26T10:21:17.523" v="11206" actId="14100"/>
          <ac:picMkLst>
            <pc:docMk/>
            <pc:sldMk cId="2515331362" sldId="528"/>
            <ac:picMk id="7" creationId="{2C36C217-F793-4445-AB22-CF5DE18BCB4F}"/>
          </ac:picMkLst>
        </pc:picChg>
        <pc:picChg chg="add del mod modCrop">
          <ac:chgData name="Matthew Simon" userId="35351674_tp_dropbox" providerId="OAuth2" clId="{297B4689-9990-BD48-A35D-9E8944CC513D}" dt="2019-07-26T10:24:59.119" v="11225" actId="478"/>
          <ac:picMkLst>
            <pc:docMk/>
            <pc:sldMk cId="2515331362" sldId="528"/>
            <ac:picMk id="9" creationId="{3ABFB1F2-E36C-714F-B696-97F576A4C581}"/>
          </ac:picMkLst>
        </pc:picChg>
        <pc:picChg chg="add mod modCrop">
          <ac:chgData name="Matthew Simon" userId="35351674_tp_dropbox" providerId="OAuth2" clId="{297B4689-9990-BD48-A35D-9E8944CC513D}" dt="2019-07-26T10:24:53.562" v="11224" actId="14100"/>
          <ac:picMkLst>
            <pc:docMk/>
            <pc:sldMk cId="2515331362" sldId="528"/>
            <ac:picMk id="11" creationId="{E1E3FA5D-52D2-4047-A8F0-5600EA98B26F}"/>
          </ac:picMkLst>
        </pc:picChg>
        <pc:picChg chg="mod modCrop">
          <ac:chgData name="Matthew Simon" userId="35351674_tp_dropbox" providerId="OAuth2" clId="{297B4689-9990-BD48-A35D-9E8944CC513D}" dt="2019-07-26T10:22:36.562" v="11210" actId="1076"/>
          <ac:picMkLst>
            <pc:docMk/>
            <pc:sldMk cId="2515331362" sldId="528"/>
            <ac:picMk id="2050" creationId="{00000000-0000-0000-0000-000000000000}"/>
          </ac:picMkLst>
        </pc:picChg>
      </pc:sldChg>
      <pc:sldChg chg="addSp delSp modSp ord">
        <pc:chgData name="Matthew Simon" userId="35351674_tp_dropbox" providerId="OAuth2" clId="{297B4689-9990-BD48-A35D-9E8944CC513D}" dt="2019-07-17T09:47:40.975" v="5710" actId="1076"/>
        <pc:sldMkLst>
          <pc:docMk/>
          <pc:sldMk cId="3253969553" sldId="530"/>
        </pc:sldMkLst>
        <pc:spChg chg="add mod">
          <ac:chgData name="Matthew Simon" userId="35351674_tp_dropbox" providerId="OAuth2" clId="{297B4689-9990-BD48-A35D-9E8944CC513D}" dt="2019-07-17T09:45:27.069" v="5646" actId="21"/>
          <ac:spMkLst>
            <pc:docMk/>
            <pc:sldMk cId="3253969553" sldId="530"/>
            <ac:spMk id="5" creationId="{76E95632-A47E-A148-AFD7-A8D669A38ACD}"/>
          </ac:spMkLst>
        </pc:spChg>
        <pc:picChg chg="del">
          <ac:chgData name="Matthew Simon" userId="35351674_tp_dropbox" providerId="OAuth2" clId="{297B4689-9990-BD48-A35D-9E8944CC513D}" dt="2019-07-17T09:45:27.069" v="5646" actId="21"/>
          <ac:picMkLst>
            <pc:docMk/>
            <pc:sldMk cId="3253969553" sldId="530"/>
            <ac:picMk id="4" creationId="{00000000-0000-0000-0000-000000000000}"/>
          </ac:picMkLst>
        </pc:picChg>
      </pc:sldChg>
      <pc:sldChg chg="addSp modSp modNotesTx">
        <pc:chgData name="Matthew Simon" userId="35351674_tp_dropbox" providerId="OAuth2" clId="{297B4689-9990-BD48-A35D-9E8944CC513D}" dt="2019-07-27T22:38:29.243" v="15578" actId="1076"/>
        <pc:sldMkLst>
          <pc:docMk/>
          <pc:sldMk cId="2150238296" sldId="533"/>
        </pc:sldMkLst>
        <pc:spChg chg="mod">
          <ac:chgData name="Matthew Simon" userId="35351674_tp_dropbox" providerId="OAuth2" clId="{297B4689-9990-BD48-A35D-9E8944CC513D}" dt="2019-07-17T09:55:51.753" v="5887" actId="20577"/>
          <ac:spMkLst>
            <pc:docMk/>
            <pc:sldMk cId="2150238296" sldId="533"/>
            <ac:spMk id="3" creationId="{00000000-0000-0000-0000-000000000000}"/>
          </ac:spMkLst>
        </pc:spChg>
        <pc:picChg chg="add mod">
          <ac:chgData name="Matthew Simon" userId="35351674_tp_dropbox" providerId="OAuth2" clId="{297B4689-9990-BD48-A35D-9E8944CC513D}" dt="2019-07-17T09:56:15.640" v="5890" actId="14100"/>
          <ac:picMkLst>
            <pc:docMk/>
            <pc:sldMk cId="2150238296" sldId="533"/>
            <ac:picMk id="2" creationId="{CBB52995-791A-4240-8AF4-450E00065D49}"/>
          </ac:picMkLst>
        </pc:picChg>
        <pc:picChg chg="mod modCrop">
          <ac:chgData name="Matthew Simon" userId="35351674_tp_dropbox" providerId="OAuth2" clId="{297B4689-9990-BD48-A35D-9E8944CC513D}" dt="2019-07-27T22:38:29.243" v="15578" actId="1076"/>
          <ac:picMkLst>
            <pc:docMk/>
            <pc:sldMk cId="2150238296" sldId="533"/>
            <ac:picMk id="4" creationId="{00000000-0000-0000-0000-000000000000}"/>
          </ac:picMkLst>
        </pc:picChg>
      </pc:sldChg>
      <pc:sldChg chg="addSp delSp modSp">
        <pc:chgData name="Matthew Simon" userId="35351674_tp_dropbox" providerId="OAuth2" clId="{297B4689-9990-BD48-A35D-9E8944CC513D}" dt="2019-07-26T11:22:08.225" v="12352" actId="20577"/>
        <pc:sldMkLst>
          <pc:docMk/>
          <pc:sldMk cId="1864432077" sldId="536"/>
        </pc:sldMkLst>
        <pc:spChg chg="del">
          <ac:chgData name="Matthew Simon" userId="35351674_tp_dropbox" providerId="OAuth2" clId="{297B4689-9990-BD48-A35D-9E8944CC513D}" dt="2019-07-18T04:50:25.769" v="7531" actId="478"/>
          <ac:spMkLst>
            <pc:docMk/>
            <pc:sldMk cId="1864432077" sldId="536"/>
            <ac:spMk id="2" creationId="{00000000-0000-0000-0000-000000000000}"/>
          </ac:spMkLst>
        </pc:spChg>
        <pc:spChg chg="add del mod">
          <ac:chgData name="Matthew Simon" userId="35351674_tp_dropbox" providerId="OAuth2" clId="{297B4689-9990-BD48-A35D-9E8944CC513D}" dt="2019-07-18T04:50:29.915" v="7532" actId="478"/>
          <ac:spMkLst>
            <pc:docMk/>
            <pc:sldMk cId="1864432077" sldId="536"/>
            <ac:spMk id="5" creationId="{18718D1C-292F-4B45-9D07-E41BD578F88E}"/>
          </ac:spMkLst>
        </pc:spChg>
        <pc:spChg chg="mod">
          <ac:chgData name="Matthew Simon" userId="35351674_tp_dropbox" providerId="OAuth2" clId="{297B4689-9990-BD48-A35D-9E8944CC513D}" dt="2019-07-26T11:22:08.225" v="12352" actId="20577"/>
          <ac:spMkLst>
            <pc:docMk/>
            <pc:sldMk cId="1864432077" sldId="536"/>
            <ac:spMk id="8" creationId="{00000000-0000-0000-0000-000000000000}"/>
          </ac:spMkLst>
        </pc:spChg>
        <pc:graphicFrameChg chg="add del mod modGraphic">
          <ac:chgData name="Matthew Simon" userId="35351674_tp_dropbox" providerId="OAuth2" clId="{297B4689-9990-BD48-A35D-9E8944CC513D}" dt="2019-07-26T10:43:58.365" v="11267" actId="478"/>
          <ac:graphicFrameMkLst>
            <pc:docMk/>
            <pc:sldMk cId="1864432077" sldId="536"/>
            <ac:graphicFrameMk id="2" creationId="{85401B6A-2D88-B74A-88C7-53B469CC6719}"/>
          </ac:graphicFrameMkLst>
        </pc:graphicFrameChg>
        <pc:picChg chg="mod">
          <ac:chgData name="Matthew Simon" userId="35351674_tp_dropbox" providerId="OAuth2" clId="{297B4689-9990-BD48-A35D-9E8944CC513D}" dt="2019-07-26T10:43:12.597" v="11257" actId="1076"/>
          <ac:picMkLst>
            <pc:docMk/>
            <pc:sldMk cId="1864432077" sldId="536"/>
            <ac:picMk id="4" creationId="{00000000-0000-0000-0000-000000000000}"/>
          </ac:picMkLst>
        </pc:picChg>
      </pc:sldChg>
      <pc:sldChg chg="modSp ord">
        <pc:chgData name="Matthew Simon" userId="35351674_tp_dropbox" providerId="OAuth2" clId="{297B4689-9990-BD48-A35D-9E8944CC513D}" dt="2019-07-27T22:40:34.169" v="15601" actId="14100"/>
        <pc:sldMkLst>
          <pc:docMk/>
          <pc:sldMk cId="1430753662" sldId="537"/>
        </pc:sldMkLst>
        <pc:picChg chg="mod modCrop">
          <ac:chgData name="Matthew Simon" userId="35351674_tp_dropbox" providerId="OAuth2" clId="{297B4689-9990-BD48-A35D-9E8944CC513D}" dt="2019-07-27T22:39:58.799" v="15597" actId="14100"/>
          <ac:picMkLst>
            <pc:docMk/>
            <pc:sldMk cId="1430753662" sldId="537"/>
            <ac:picMk id="5" creationId="{00000000-0000-0000-0000-000000000000}"/>
          </ac:picMkLst>
        </pc:picChg>
        <pc:picChg chg="mod">
          <ac:chgData name="Matthew Simon" userId="35351674_tp_dropbox" providerId="OAuth2" clId="{297B4689-9990-BD48-A35D-9E8944CC513D}" dt="2019-07-27T22:40:34.169" v="15601" actId="14100"/>
          <ac:picMkLst>
            <pc:docMk/>
            <pc:sldMk cId="1430753662" sldId="537"/>
            <ac:picMk id="6" creationId="{00000000-0000-0000-0000-000000000000}"/>
          </ac:picMkLst>
        </pc:picChg>
        <pc:picChg chg="mod">
          <ac:chgData name="Matthew Simon" userId="35351674_tp_dropbox" providerId="OAuth2" clId="{297B4689-9990-BD48-A35D-9E8944CC513D}" dt="2019-07-27T22:39:54.724" v="15596" actId="1076"/>
          <ac:picMkLst>
            <pc:docMk/>
            <pc:sldMk cId="1430753662" sldId="537"/>
            <ac:picMk id="7" creationId="{00000000-0000-0000-0000-000000000000}"/>
          </ac:picMkLst>
        </pc:picChg>
      </pc:sldChg>
      <pc:sldChg chg="addSp delSp modSp ord">
        <pc:chgData name="Matthew Simon" userId="35351674_tp_dropbox" providerId="OAuth2" clId="{297B4689-9990-BD48-A35D-9E8944CC513D}" dt="2019-07-20T13:06:02.726" v="9309" actId="478"/>
        <pc:sldMkLst>
          <pc:docMk/>
          <pc:sldMk cId="4092302518" sldId="539"/>
        </pc:sldMkLst>
        <pc:spChg chg="del mod">
          <ac:chgData name="Matthew Simon" userId="35351674_tp_dropbox" providerId="OAuth2" clId="{297B4689-9990-BD48-A35D-9E8944CC513D}" dt="2019-07-20T13:05:59.209" v="9308" actId="478"/>
          <ac:spMkLst>
            <pc:docMk/>
            <pc:sldMk cId="4092302518" sldId="539"/>
            <ac:spMk id="2" creationId="{00000000-0000-0000-0000-000000000000}"/>
          </ac:spMkLst>
        </pc:spChg>
        <pc:spChg chg="add del mod">
          <ac:chgData name="Matthew Simon" userId="35351674_tp_dropbox" providerId="OAuth2" clId="{297B4689-9990-BD48-A35D-9E8944CC513D}" dt="2019-07-20T13:06:02.726" v="9309" actId="478"/>
          <ac:spMkLst>
            <pc:docMk/>
            <pc:sldMk cId="4092302518" sldId="539"/>
            <ac:spMk id="4" creationId="{DA689AB4-4928-8445-ACE4-B8489DE836E7}"/>
          </ac:spMkLst>
        </pc:spChg>
        <pc:picChg chg="mod">
          <ac:chgData name="Matthew Simon" userId="35351674_tp_dropbox" providerId="OAuth2" clId="{297B4689-9990-BD48-A35D-9E8944CC513D}" dt="2019-07-17T13:21:41.083" v="7223" actId="14100"/>
          <ac:picMkLst>
            <pc:docMk/>
            <pc:sldMk cId="4092302518" sldId="539"/>
            <ac:picMk id="8" creationId="{00000000-0000-0000-0000-000000000000}"/>
          </ac:picMkLst>
        </pc:picChg>
      </pc:sldChg>
      <pc:sldChg chg="modSp ord">
        <pc:chgData name="Matthew Simon" userId="35351674_tp_dropbox" providerId="OAuth2" clId="{297B4689-9990-BD48-A35D-9E8944CC513D}" dt="2019-07-17T13:22:56.259" v="7269" actId="1076"/>
        <pc:sldMkLst>
          <pc:docMk/>
          <pc:sldMk cId="2408661596" sldId="540"/>
        </pc:sldMkLst>
        <pc:spChg chg="mod">
          <ac:chgData name="Matthew Simon" userId="35351674_tp_dropbox" providerId="OAuth2" clId="{297B4689-9990-BD48-A35D-9E8944CC513D}" dt="2019-07-17T13:22:42.042" v="7268" actId="20577"/>
          <ac:spMkLst>
            <pc:docMk/>
            <pc:sldMk cId="2408661596" sldId="540"/>
            <ac:spMk id="2" creationId="{00000000-0000-0000-0000-000000000000}"/>
          </ac:spMkLst>
        </pc:spChg>
      </pc:sldChg>
      <pc:sldChg chg="add del">
        <pc:chgData name="Matthew Simon" userId="35351674_tp_dropbox" providerId="OAuth2" clId="{297B4689-9990-BD48-A35D-9E8944CC513D}" dt="2019-07-18T06:01:18.612" v="8209" actId="2696"/>
        <pc:sldMkLst>
          <pc:docMk/>
          <pc:sldMk cId="4134210442" sldId="541"/>
        </pc:sldMkLst>
      </pc:sldChg>
      <pc:sldChg chg="modSp">
        <pc:chgData name="Matthew Simon" userId="35351674_tp_dropbox" providerId="OAuth2" clId="{297B4689-9990-BD48-A35D-9E8944CC513D}" dt="2019-07-26T09:44:18.023" v="10631" actId="20577"/>
        <pc:sldMkLst>
          <pc:docMk/>
          <pc:sldMk cId="88892169" sldId="543"/>
        </pc:sldMkLst>
        <pc:spChg chg="mod">
          <ac:chgData name="Matthew Simon" userId="35351674_tp_dropbox" providerId="OAuth2" clId="{297B4689-9990-BD48-A35D-9E8944CC513D}" dt="2019-07-26T09:44:18.023" v="10631" actId="20577"/>
          <ac:spMkLst>
            <pc:docMk/>
            <pc:sldMk cId="88892169" sldId="543"/>
            <ac:spMk id="2" creationId="{00000000-0000-0000-0000-000000000000}"/>
          </ac:spMkLst>
        </pc:spChg>
      </pc:sldChg>
      <pc:sldChg chg="modSp">
        <pc:chgData name="Matthew Simon" userId="35351674_tp_dropbox" providerId="OAuth2" clId="{297B4689-9990-BD48-A35D-9E8944CC513D}" dt="2019-07-17T09:10:40.704" v="4466" actId="20577"/>
        <pc:sldMkLst>
          <pc:docMk/>
          <pc:sldMk cId="2421255078" sldId="545"/>
        </pc:sldMkLst>
        <pc:spChg chg="mod">
          <ac:chgData name="Matthew Simon" userId="35351674_tp_dropbox" providerId="OAuth2" clId="{297B4689-9990-BD48-A35D-9E8944CC513D}" dt="2019-07-17T09:10:40.704" v="4466" actId="20577"/>
          <ac:spMkLst>
            <pc:docMk/>
            <pc:sldMk cId="2421255078" sldId="545"/>
            <ac:spMk id="12" creationId="{00000000-0000-0000-0000-000000000000}"/>
          </ac:spMkLst>
        </pc:spChg>
      </pc:sldChg>
      <pc:sldChg chg="addSp modSp">
        <pc:chgData name="Matthew Simon" userId="35351674_tp_dropbox" providerId="OAuth2" clId="{297B4689-9990-BD48-A35D-9E8944CC513D}" dt="2019-07-26T10:02:55.491" v="10909" actId="1076"/>
        <pc:sldMkLst>
          <pc:docMk/>
          <pc:sldMk cId="2669879123" sldId="546"/>
        </pc:sldMkLst>
        <pc:spChg chg="mod">
          <ac:chgData name="Matthew Simon" userId="35351674_tp_dropbox" providerId="OAuth2" clId="{297B4689-9990-BD48-A35D-9E8944CC513D}" dt="2019-07-26T10:02:52.838" v="10908" actId="1076"/>
          <ac:spMkLst>
            <pc:docMk/>
            <pc:sldMk cId="2669879123" sldId="546"/>
            <ac:spMk id="2" creationId="{00000000-0000-0000-0000-000000000000}"/>
          </ac:spMkLst>
        </pc:spChg>
        <pc:spChg chg="mod">
          <ac:chgData name="Matthew Simon" userId="35351674_tp_dropbox" providerId="OAuth2" clId="{297B4689-9990-BD48-A35D-9E8944CC513D}" dt="2019-07-26T10:02:55.491" v="10909" actId="1076"/>
          <ac:spMkLst>
            <pc:docMk/>
            <pc:sldMk cId="2669879123" sldId="546"/>
            <ac:spMk id="3" creationId="{00000000-0000-0000-0000-000000000000}"/>
          </ac:spMkLst>
        </pc:spChg>
        <pc:picChg chg="add mod">
          <ac:chgData name="Matthew Simon" userId="35351674_tp_dropbox" providerId="OAuth2" clId="{297B4689-9990-BD48-A35D-9E8944CC513D}" dt="2019-07-26T10:02:49.003" v="10907" actId="1076"/>
          <ac:picMkLst>
            <pc:docMk/>
            <pc:sldMk cId="2669879123" sldId="546"/>
            <ac:picMk id="5" creationId="{313FD52B-A238-AF42-8220-3EE07CC65FEC}"/>
          </ac:picMkLst>
        </pc:picChg>
      </pc:sldChg>
      <pc:sldChg chg="modSp">
        <pc:chgData name="Matthew Simon" userId="35351674_tp_dropbox" providerId="OAuth2" clId="{297B4689-9990-BD48-A35D-9E8944CC513D}" dt="2019-07-26T10:56:12.919" v="12113" actId="20577"/>
        <pc:sldMkLst>
          <pc:docMk/>
          <pc:sldMk cId="93701426" sldId="547"/>
        </pc:sldMkLst>
        <pc:spChg chg="mod">
          <ac:chgData name="Matthew Simon" userId="35351674_tp_dropbox" providerId="OAuth2" clId="{297B4689-9990-BD48-A35D-9E8944CC513D}" dt="2019-07-26T09:50:00.950" v="10719" actId="20577"/>
          <ac:spMkLst>
            <pc:docMk/>
            <pc:sldMk cId="93701426" sldId="547"/>
            <ac:spMk id="2" creationId="{00000000-0000-0000-0000-000000000000}"/>
          </ac:spMkLst>
        </pc:spChg>
        <pc:spChg chg="mod">
          <ac:chgData name="Matthew Simon" userId="35351674_tp_dropbox" providerId="OAuth2" clId="{297B4689-9990-BD48-A35D-9E8944CC513D}" dt="2019-07-26T10:56:12.919" v="12113" actId="20577"/>
          <ac:spMkLst>
            <pc:docMk/>
            <pc:sldMk cId="93701426" sldId="547"/>
            <ac:spMk id="4" creationId="{00000000-0000-0000-0000-000000000000}"/>
          </ac:spMkLst>
        </pc:spChg>
      </pc:sldChg>
      <pc:sldChg chg="addSp delSp modSp">
        <pc:chgData name="Matthew Simon" userId="35351674_tp_dropbox" providerId="OAuth2" clId="{297B4689-9990-BD48-A35D-9E8944CC513D}" dt="2019-07-26T11:15:13.821" v="12302" actId="22"/>
        <pc:sldMkLst>
          <pc:docMk/>
          <pc:sldMk cId="1274104482" sldId="549"/>
        </pc:sldMkLst>
        <pc:spChg chg="mod">
          <ac:chgData name="Matthew Simon" userId="35351674_tp_dropbox" providerId="OAuth2" clId="{297B4689-9990-BD48-A35D-9E8944CC513D}" dt="2019-07-16T20:06:02.042" v="540" actId="20577"/>
          <ac:spMkLst>
            <pc:docMk/>
            <pc:sldMk cId="1274104482" sldId="549"/>
            <ac:spMk id="2" creationId="{00000000-0000-0000-0000-000000000000}"/>
          </ac:spMkLst>
        </pc:spChg>
        <pc:graphicFrameChg chg="add del">
          <ac:chgData name="Matthew Simon" userId="35351674_tp_dropbox" providerId="OAuth2" clId="{297B4689-9990-BD48-A35D-9E8944CC513D}" dt="2019-07-26T11:15:13.821" v="12302" actId="22"/>
          <ac:graphicFrameMkLst>
            <pc:docMk/>
            <pc:sldMk cId="1274104482" sldId="549"/>
            <ac:graphicFrameMk id="4" creationId="{738CD2C3-9403-1C4C-8EE3-742CA1642FA9}"/>
          </ac:graphicFrameMkLst>
        </pc:graphicFrameChg>
        <pc:picChg chg="mod">
          <ac:chgData name="Matthew Simon" userId="35351674_tp_dropbox" providerId="OAuth2" clId="{297B4689-9990-BD48-A35D-9E8944CC513D}" dt="2019-07-16T20:17:16.897" v="858" actId="14100"/>
          <ac:picMkLst>
            <pc:docMk/>
            <pc:sldMk cId="1274104482" sldId="549"/>
            <ac:picMk id="6" creationId="{00000000-0000-0000-0000-000000000000}"/>
          </ac:picMkLst>
        </pc:picChg>
      </pc:sldChg>
      <pc:sldChg chg="addSp delSp modSp ord modNotesTx">
        <pc:chgData name="Matthew Simon" userId="35351674_tp_dropbox" providerId="OAuth2" clId="{297B4689-9990-BD48-A35D-9E8944CC513D}" dt="2019-07-18T05:50:43.266" v="7977" actId="21"/>
        <pc:sldMkLst>
          <pc:docMk/>
          <pc:sldMk cId="1339767185" sldId="550"/>
        </pc:sldMkLst>
        <pc:spChg chg="add mod">
          <ac:chgData name="Matthew Simon" userId="35351674_tp_dropbox" providerId="OAuth2" clId="{297B4689-9990-BD48-A35D-9E8944CC513D}" dt="2019-07-17T08:41:34.954" v="3380" actId="21"/>
          <ac:spMkLst>
            <pc:docMk/>
            <pc:sldMk cId="1339767185" sldId="550"/>
            <ac:spMk id="2" creationId="{40B8CDAD-1A48-4A44-ABF6-2B8681DD66F4}"/>
          </ac:spMkLst>
        </pc:spChg>
        <pc:spChg chg="mod">
          <ac:chgData name="Matthew Simon" userId="35351674_tp_dropbox" providerId="OAuth2" clId="{297B4689-9990-BD48-A35D-9E8944CC513D}" dt="2019-07-17T10:13:11.393" v="6072" actId="20577"/>
          <ac:spMkLst>
            <pc:docMk/>
            <pc:sldMk cId="1339767185" sldId="550"/>
            <ac:spMk id="25601" creationId="{00000000-0000-0000-0000-000000000000}"/>
          </ac:spMkLst>
        </pc:spChg>
        <pc:picChg chg="del mod">
          <ac:chgData name="Matthew Simon" userId="35351674_tp_dropbox" providerId="OAuth2" clId="{297B4689-9990-BD48-A35D-9E8944CC513D}" dt="2019-07-18T05:50:43.266" v="7977" actId="21"/>
          <ac:picMkLst>
            <pc:docMk/>
            <pc:sldMk cId="1339767185" sldId="550"/>
            <ac:picMk id="4" creationId="{00000000-0000-0000-0000-000000000000}"/>
          </ac:picMkLst>
        </pc:picChg>
      </pc:sldChg>
      <pc:sldChg chg="addSp modSp">
        <pc:chgData name="Matthew Simon" userId="35351674_tp_dropbox" providerId="OAuth2" clId="{297B4689-9990-BD48-A35D-9E8944CC513D}" dt="2019-07-16T20:27:51.186" v="905" actId="1076"/>
        <pc:sldMkLst>
          <pc:docMk/>
          <pc:sldMk cId="2225735263" sldId="552"/>
        </pc:sldMkLst>
        <pc:picChg chg="add mod">
          <ac:chgData name="Matthew Simon" userId="35351674_tp_dropbox" providerId="OAuth2" clId="{297B4689-9990-BD48-A35D-9E8944CC513D}" dt="2019-07-16T20:27:51.186" v="905" actId="1076"/>
          <ac:picMkLst>
            <pc:docMk/>
            <pc:sldMk cId="2225735263" sldId="552"/>
            <ac:picMk id="4" creationId="{A3E38A35-9420-CD4C-BF96-7746C5487679}"/>
          </ac:picMkLst>
        </pc:picChg>
      </pc:sldChg>
      <pc:sldChg chg="modSp ord">
        <pc:chgData name="Matthew Simon" userId="35351674_tp_dropbox" providerId="OAuth2" clId="{297B4689-9990-BD48-A35D-9E8944CC513D}" dt="2019-07-17T13:26:06.285" v="7272" actId="1076"/>
        <pc:sldMkLst>
          <pc:docMk/>
          <pc:sldMk cId="2934766669" sldId="553"/>
        </pc:sldMkLst>
        <pc:spChg chg="mod">
          <ac:chgData name="Matthew Simon" userId="35351674_tp_dropbox" providerId="OAuth2" clId="{297B4689-9990-BD48-A35D-9E8944CC513D}" dt="2019-07-16T21:04:53.843" v="1875" actId="1076"/>
          <ac:spMkLst>
            <pc:docMk/>
            <pc:sldMk cId="2934766669" sldId="553"/>
            <ac:spMk id="114699" creationId="{00000000-0000-0000-0000-000000000000}"/>
          </ac:spMkLst>
        </pc:spChg>
      </pc:sldChg>
      <pc:sldChg chg="addSp delSp modSp ord addAnim delAnim">
        <pc:chgData name="Matthew Simon" userId="35351674_tp_dropbox" providerId="OAuth2" clId="{297B4689-9990-BD48-A35D-9E8944CC513D}" dt="2019-07-26T11:16:28.279" v="12311" actId="20577"/>
        <pc:sldMkLst>
          <pc:docMk/>
          <pc:sldMk cId="21702861" sldId="555"/>
        </pc:sldMkLst>
        <pc:spChg chg="mod">
          <ac:chgData name="Matthew Simon" userId="35351674_tp_dropbox" providerId="OAuth2" clId="{297B4689-9990-BD48-A35D-9E8944CC513D}" dt="2019-07-26T11:16:05.797" v="12303" actId="1076"/>
          <ac:spMkLst>
            <pc:docMk/>
            <pc:sldMk cId="21702861" sldId="555"/>
            <ac:spMk id="2" creationId="{00000000-0000-0000-0000-000000000000}"/>
          </ac:spMkLst>
        </pc:spChg>
        <pc:spChg chg="add del mod">
          <ac:chgData name="Matthew Simon" userId="35351674_tp_dropbox" providerId="OAuth2" clId="{297B4689-9990-BD48-A35D-9E8944CC513D}" dt="2019-07-16T20:31:09.393" v="906" actId="22"/>
          <ac:spMkLst>
            <pc:docMk/>
            <pc:sldMk cId="21702861" sldId="555"/>
            <ac:spMk id="6" creationId="{933BA85A-A66B-7A47-839D-E57E87DBFC99}"/>
          </ac:spMkLst>
        </pc:spChg>
        <pc:spChg chg="add mod">
          <ac:chgData name="Matthew Simon" userId="35351674_tp_dropbox" providerId="OAuth2" clId="{297B4689-9990-BD48-A35D-9E8944CC513D}" dt="2019-07-26T11:16:28.279" v="12311" actId="20577"/>
          <ac:spMkLst>
            <pc:docMk/>
            <pc:sldMk cId="21702861" sldId="555"/>
            <ac:spMk id="11" creationId="{77B6E04B-63BC-8647-B7D6-DC676EC91DF3}"/>
          </ac:spMkLst>
        </pc:spChg>
        <pc:picChg chg="del mod">
          <ac:chgData name="Matthew Simon" userId="35351674_tp_dropbox" providerId="OAuth2" clId="{297B4689-9990-BD48-A35D-9E8944CC513D}" dt="2019-07-16T20:27:36.895" v="903" actId="21"/>
          <ac:picMkLst>
            <pc:docMk/>
            <pc:sldMk cId="21702861" sldId="555"/>
            <ac:picMk id="5" creationId="{00000000-0000-0000-0000-000000000000}"/>
          </ac:picMkLst>
        </pc:picChg>
        <pc:picChg chg="add mod">
          <ac:chgData name="Matthew Simon" userId="35351674_tp_dropbox" providerId="OAuth2" clId="{297B4689-9990-BD48-A35D-9E8944CC513D}" dt="2019-07-16T20:33:00.824" v="929" actId="14100"/>
          <ac:picMkLst>
            <pc:docMk/>
            <pc:sldMk cId="21702861" sldId="555"/>
            <ac:picMk id="9" creationId="{D13776DE-66FB-E443-B59B-BDA28522A52B}"/>
          </ac:picMkLst>
        </pc:picChg>
      </pc:sldChg>
      <pc:sldChg chg="modSp">
        <pc:chgData name="Matthew Simon" userId="35351674_tp_dropbox" providerId="OAuth2" clId="{297B4689-9990-BD48-A35D-9E8944CC513D}" dt="2019-07-17T08:09:36.538" v="2692" actId="20577"/>
        <pc:sldMkLst>
          <pc:docMk/>
          <pc:sldMk cId="2752280878" sldId="556"/>
        </pc:sldMkLst>
        <pc:spChg chg="mod">
          <ac:chgData name="Matthew Simon" userId="35351674_tp_dropbox" providerId="OAuth2" clId="{297B4689-9990-BD48-A35D-9E8944CC513D}" dt="2019-07-17T08:09:36.538" v="2692" actId="20577"/>
          <ac:spMkLst>
            <pc:docMk/>
            <pc:sldMk cId="2752280878" sldId="556"/>
            <ac:spMk id="2" creationId="{00000000-0000-0000-0000-000000000000}"/>
          </ac:spMkLst>
        </pc:spChg>
      </pc:sldChg>
      <pc:sldChg chg="ord">
        <pc:chgData name="Matthew Simon" userId="35351674_tp_dropbox" providerId="OAuth2" clId="{297B4689-9990-BD48-A35D-9E8944CC513D}" dt="2019-07-17T08:50:47.483" v="3786" actId="1076"/>
        <pc:sldMkLst>
          <pc:docMk/>
          <pc:sldMk cId="780439265" sldId="557"/>
        </pc:sldMkLst>
      </pc:sldChg>
      <pc:sldChg chg="ord">
        <pc:chgData name="Matthew Simon" userId="35351674_tp_dropbox" providerId="OAuth2" clId="{297B4689-9990-BD48-A35D-9E8944CC513D}" dt="2019-07-17T08:51:01.489" v="3787" actId="1076"/>
        <pc:sldMkLst>
          <pc:docMk/>
          <pc:sldMk cId="2781811014" sldId="558"/>
        </pc:sldMkLst>
      </pc:sldChg>
      <pc:sldChg chg="ord">
        <pc:chgData name="Matthew Simon" userId="35351674_tp_dropbox" providerId="OAuth2" clId="{297B4689-9990-BD48-A35D-9E8944CC513D}" dt="2019-07-17T08:51:15.091" v="3788" actId="1076"/>
        <pc:sldMkLst>
          <pc:docMk/>
          <pc:sldMk cId="190195665" sldId="559"/>
        </pc:sldMkLst>
      </pc:sldChg>
      <pc:sldChg chg="addSp delSp modSp ord">
        <pc:chgData name="Matthew Simon" userId="35351674_tp_dropbox" providerId="OAuth2" clId="{297B4689-9990-BD48-A35D-9E8944CC513D}" dt="2019-07-18T06:07:09.807" v="8275" actId="1076"/>
        <pc:sldMkLst>
          <pc:docMk/>
          <pc:sldMk cId="3394155742" sldId="560"/>
        </pc:sldMkLst>
        <pc:spChg chg="mod">
          <ac:chgData name="Matthew Simon" userId="35351674_tp_dropbox" providerId="OAuth2" clId="{297B4689-9990-BD48-A35D-9E8944CC513D}" dt="2019-07-18T03:57:12.533" v="7282" actId="1076"/>
          <ac:spMkLst>
            <pc:docMk/>
            <pc:sldMk cId="3394155742" sldId="560"/>
            <ac:spMk id="4" creationId="{00000000-0000-0000-0000-000000000000}"/>
          </ac:spMkLst>
        </pc:spChg>
        <pc:picChg chg="add mod">
          <ac:chgData name="Matthew Simon" userId="35351674_tp_dropbox" providerId="OAuth2" clId="{297B4689-9990-BD48-A35D-9E8944CC513D}" dt="2019-07-18T03:56:50.417" v="7280" actId="1076"/>
          <ac:picMkLst>
            <pc:docMk/>
            <pc:sldMk cId="3394155742" sldId="560"/>
            <ac:picMk id="5" creationId="{F7DA7EB2-E1DF-1C43-95BC-8043DA654C47}"/>
          </ac:picMkLst>
        </pc:picChg>
        <pc:picChg chg="del">
          <ac:chgData name="Matthew Simon" userId="35351674_tp_dropbox" providerId="OAuth2" clId="{297B4689-9990-BD48-A35D-9E8944CC513D}" dt="2019-07-18T03:56:33.397" v="7274" actId="478"/>
          <ac:picMkLst>
            <pc:docMk/>
            <pc:sldMk cId="3394155742" sldId="560"/>
            <ac:picMk id="1026" creationId="{00000000-0000-0000-0000-000000000000}"/>
          </ac:picMkLst>
        </pc:picChg>
      </pc:sldChg>
      <pc:sldChg chg="addSp delSp modSp ord">
        <pc:chgData name="Matthew Simon" userId="35351674_tp_dropbox" providerId="OAuth2" clId="{297B4689-9990-BD48-A35D-9E8944CC513D}" dt="2019-07-18T04:57:59.144" v="7567" actId="1076"/>
        <pc:sldMkLst>
          <pc:docMk/>
          <pc:sldMk cId="1359445130" sldId="561"/>
        </pc:sldMkLst>
        <pc:spChg chg="mod">
          <ac:chgData name="Matthew Simon" userId="35351674_tp_dropbox" providerId="OAuth2" clId="{297B4689-9990-BD48-A35D-9E8944CC513D}" dt="2019-07-18T04:15:22.768" v="7336" actId="20577"/>
          <ac:spMkLst>
            <pc:docMk/>
            <pc:sldMk cId="1359445130" sldId="561"/>
            <ac:spMk id="2" creationId="{00000000-0000-0000-0000-000000000000}"/>
          </ac:spMkLst>
        </pc:spChg>
        <pc:spChg chg="mod">
          <ac:chgData name="Matthew Simon" userId="35351674_tp_dropbox" providerId="OAuth2" clId="{297B4689-9990-BD48-A35D-9E8944CC513D}" dt="2019-07-18T04:37:58.565" v="7519" actId="20577"/>
          <ac:spMkLst>
            <pc:docMk/>
            <pc:sldMk cId="1359445130" sldId="561"/>
            <ac:spMk id="3" creationId="{00000000-0000-0000-0000-000000000000}"/>
          </ac:spMkLst>
        </pc:spChg>
        <pc:spChg chg="mod">
          <ac:chgData name="Matthew Simon" userId="35351674_tp_dropbox" providerId="OAuth2" clId="{297B4689-9990-BD48-A35D-9E8944CC513D}" dt="2019-07-18T04:37:44.327" v="7515" actId="1076"/>
          <ac:spMkLst>
            <pc:docMk/>
            <pc:sldMk cId="1359445130" sldId="561"/>
            <ac:spMk id="11" creationId="{00000000-0000-0000-0000-000000000000}"/>
          </ac:spMkLst>
        </pc:spChg>
        <pc:graphicFrameChg chg="mod modGraphic">
          <ac:chgData name="Matthew Simon" userId="35351674_tp_dropbox" providerId="OAuth2" clId="{297B4689-9990-BD48-A35D-9E8944CC513D}" dt="2019-07-18T04:37:33.597" v="7513" actId="20577"/>
          <ac:graphicFrameMkLst>
            <pc:docMk/>
            <pc:sldMk cId="1359445130" sldId="561"/>
            <ac:graphicFrameMk id="10" creationId="{00000000-0000-0000-0000-000000000000}"/>
          </ac:graphicFrameMkLst>
        </pc:graphicFrameChg>
        <pc:picChg chg="del">
          <ac:chgData name="Matthew Simon" userId="35351674_tp_dropbox" providerId="OAuth2" clId="{297B4689-9990-BD48-A35D-9E8944CC513D}" dt="2019-07-18T03:57:40.797" v="7283" actId="478"/>
          <ac:picMkLst>
            <pc:docMk/>
            <pc:sldMk cId="1359445130" sldId="561"/>
            <ac:picMk id="5" creationId="{00000000-0000-0000-0000-000000000000}"/>
          </ac:picMkLst>
        </pc:picChg>
        <pc:picChg chg="add mod">
          <ac:chgData name="Matthew Simon" userId="35351674_tp_dropbox" providerId="OAuth2" clId="{297B4689-9990-BD48-A35D-9E8944CC513D}" dt="2019-07-18T04:15:07.317" v="7329" actId="14100"/>
          <ac:picMkLst>
            <pc:docMk/>
            <pc:sldMk cId="1359445130" sldId="561"/>
            <ac:picMk id="6" creationId="{C440A0B2-1DC4-AF4E-8C18-038F3B944A87}"/>
          </ac:picMkLst>
        </pc:picChg>
      </pc:sldChg>
      <pc:sldChg chg="ord">
        <pc:chgData name="Matthew Simon" userId="35351674_tp_dropbox" providerId="OAuth2" clId="{297B4689-9990-BD48-A35D-9E8944CC513D}" dt="2019-07-18T04:38:15.628" v="7520" actId="1076"/>
        <pc:sldMkLst>
          <pc:docMk/>
          <pc:sldMk cId="3258604311" sldId="562"/>
        </pc:sldMkLst>
      </pc:sldChg>
      <pc:sldChg chg="modSp ord">
        <pc:chgData name="Matthew Simon" userId="35351674_tp_dropbox" providerId="OAuth2" clId="{297B4689-9990-BD48-A35D-9E8944CC513D}" dt="2019-07-20T12:59:10.831" v="9220" actId="113"/>
        <pc:sldMkLst>
          <pc:docMk/>
          <pc:sldMk cId="1208449279" sldId="563"/>
        </pc:sldMkLst>
        <pc:spChg chg="mod">
          <ac:chgData name="Matthew Simon" userId="35351674_tp_dropbox" providerId="OAuth2" clId="{297B4689-9990-BD48-A35D-9E8944CC513D}" dt="2019-07-20T12:59:10.831" v="9220" actId="113"/>
          <ac:spMkLst>
            <pc:docMk/>
            <pc:sldMk cId="1208449279" sldId="563"/>
            <ac:spMk id="3" creationId="{00000000-0000-0000-0000-000000000000}"/>
          </ac:spMkLst>
        </pc:spChg>
        <pc:spChg chg="mod">
          <ac:chgData name="Matthew Simon" userId="35351674_tp_dropbox" providerId="OAuth2" clId="{297B4689-9990-BD48-A35D-9E8944CC513D}" dt="2019-07-18T04:39:07.002" v="7522" actId="1076"/>
          <ac:spMkLst>
            <pc:docMk/>
            <pc:sldMk cId="1208449279" sldId="563"/>
            <ac:spMk id="6" creationId="{00000000-0000-0000-0000-000000000000}"/>
          </ac:spMkLst>
        </pc:spChg>
        <pc:spChg chg="mod">
          <ac:chgData name="Matthew Simon" userId="35351674_tp_dropbox" providerId="OAuth2" clId="{297B4689-9990-BD48-A35D-9E8944CC513D}" dt="2019-07-20T12:55:37.504" v="9129" actId="20577"/>
          <ac:spMkLst>
            <pc:docMk/>
            <pc:sldMk cId="1208449279" sldId="563"/>
            <ac:spMk id="7" creationId="{00000000-0000-0000-0000-000000000000}"/>
          </ac:spMkLst>
        </pc:spChg>
        <pc:graphicFrameChg chg="modGraphic">
          <ac:chgData name="Matthew Simon" userId="35351674_tp_dropbox" providerId="OAuth2" clId="{297B4689-9990-BD48-A35D-9E8944CC513D}" dt="2019-07-20T12:58:07.612" v="9161" actId="3062"/>
          <ac:graphicFrameMkLst>
            <pc:docMk/>
            <pc:sldMk cId="1208449279" sldId="563"/>
            <ac:graphicFrameMk id="4" creationId="{00000000-0000-0000-0000-000000000000}"/>
          </ac:graphicFrameMkLst>
        </pc:graphicFrameChg>
      </pc:sldChg>
      <pc:sldChg chg="ord">
        <pc:chgData name="Matthew Simon" userId="35351674_tp_dropbox" providerId="OAuth2" clId="{297B4689-9990-BD48-A35D-9E8944CC513D}" dt="2019-07-17T09:28:16.897" v="5021" actId="1076"/>
        <pc:sldMkLst>
          <pc:docMk/>
          <pc:sldMk cId="181489503" sldId="564"/>
        </pc:sldMkLst>
      </pc:sldChg>
      <pc:sldChg chg="ord">
        <pc:chgData name="Matthew Simon" userId="35351674_tp_dropbox" providerId="OAuth2" clId="{297B4689-9990-BD48-A35D-9E8944CC513D}" dt="2019-07-17T08:52:46.960" v="3795" actId="1076"/>
        <pc:sldMkLst>
          <pc:docMk/>
          <pc:sldMk cId="1694657270" sldId="565"/>
        </pc:sldMkLst>
      </pc:sldChg>
      <pc:sldChg chg="ord">
        <pc:chgData name="Matthew Simon" userId="35351674_tp_dropbox" providerId="OAuth2" clId="{297B4689-9990-BD48-A35D-9E8944CC513D}" dt="2019-07-18T04:59:06.984" v="7569" actId="1076"/>
        <pc:sldMkLst>
          <pc:docMk/>
          <pc:sldMk cId="3703493543" sldId="566"/>
        </pc:sldMkLst>
      </pc:sldChg>
      <pc:sldChg chg="modSp ord">
        <pc:chgData name="Matthew Simon" userId="35351674_tp_dropbox" providerId="OAuth2" clId="{297B4689-9990-BD48-A35D-9E8944CC513D}" dt="2019-07-26T11:17:55.078" v="12312" actId="1076"/>
        <pc:sldMkLst>
          <pc:docMk/>
          <pc:sldMk cId="390843310" sldId="568"/>
        </pc:sldMkLst>
        <pc:spChg chg="mod">
          <ac:chgData name="Matthew Simon" userId="35351674_tp_dropbox" providerId="OAuth2" clId="{297B4689-9990-BD48-A35D-9E8944CC513D}" dt="2019-07-18T05:53:49.995" v="8082" actId="115"/>
          <ac:spMkLst>
            <pc:docMk/>
            <pc:sldMk cId="390843310" sldId="568"/>
            <ac:spMk id="2" creationId="{00000000-0000-0000-0000-000000000000}"/>
          </ac:spMkLst>
        </pc:spChg>
        <pc:spChg chg="mod">
          <ac:chgData name="Matthew Simon" userId="35351674_tp_dropbox" providerId="OAuth2" clId="{297B4689-9990-BD48-A35D-9E8944CC513D}" dt="2019-07-26T11:17:55.078" v="12312" actId="1076"/>
          <ac:spMkLst>
            <pc:docMk/>
            <pc:sldMk cId="390843310" sldId="568"/>
            <ac:spMk id="3" creationId="{00000000-0000-0000-0000-000000000000}"/>
          </ac:spMkLst>
        </pc:spChg>
      </pc:sldChg>
      <pc:sldChg chg="addSp modSp">
        <pc:chgData name="Matthew Simon" userId="35351674_tp_dropbox" providerId="OAuth2" clId="{297B4689-9990-BD48-A35D-9E8944CC513D}" dt="2019-07-18T05:50:50.971" v="7978" actId="22"/>
        <pc:sldMkLst>
          <pc:docMk/>
          <pc:sldMk cId="1555428281" sldId="570"/>
        </pc:sldMkLst>
        <pc:picChg chg="add">
          <ac:chgData name="Matthew Simon" userId="35351674_tp_dropbox" providerId="OAuth2" clId="{297B4689-9990-BD48-A35D-9E8944CC513D}" dt="2019-07-18T05:49:44.485" v="7965" actId="22"/>
          <ac:picMkLst>
            <pc:docMk/>
            <pc:sldMk cId="1555428281" sldId="570"/>
            <ac:picMk id="3" creationId="{51C934F4-26FE-F744-8AB5-8FE4466F5E09}"/>
          </ac:picMkLst>
        </pc:picChg>
        <pc:picChg chg="mod">
          <ac:chgData name="Matthew Simon" userId="35351674_tp_dropbox" providerId="OAuth2" clId="{297B4689-9990-BD48-A35D-9E8944CC513D}" dt="2019-07-16T20:16:48.140" v="857" actId="1076"/>
          <ac:picMkLst>
            <pc:docMk/>
            <pc:sldMk cId="1555428281" sldId="570"/>
            <ac:picMk id="4" creationId="{00000000-0000-0000-0000-000000000000}"/>
          </ac:picMkLst>
        </pc:picChg>
        <pc:picChg chg="add">
          <ac:chgData name="Matthew Simon" userId="35351674_tp_dropbox" providerId="OAuth2" clId="{297B4689-9990-BD48-A35D-9E8944CC513D}" dt="2019-07-18T05:50:50.971" v="7978" actId="22"/>
          <ac:picMkLst>
            <pc:docMk/>
            <pc:sldMk cId="1555428281" sldId="570"/>
            <ac:picMk id="7" creationId="{2C47B239-DCD4-E24B-B47B-4F6206CB1972}"/>
          </ac:picMkLst>
        </pc:picChg>
      </pc:sldChg>
      <pc:sldChg chg="addSp delSp modSp ord">
        <pc:chgData name="Matthew Simon" userId="35351674_tp_dropbox" providerId="OAuth2" clId="{297B4689-9990-BD48-A35D-9E8944CC513D}" dt="2019-07-18T05:52:24.844" v="7995" actId="1076"/>
        <pc:sldMkLst>
          <pc:docMk/>
          <pc:sldMk cId="1708806594" sldId="577"/>
        </pc:sldMkLst>
        <pc:spChg chg="mod">
          <ac:chgData name="Matthew Simon" userId="35351674_tp_dropbox" providerId="OAuth2" clId="{297B4689-9990-BD48-A35D-9E8944CC513D}" dt="2019-07-18T05:52:15.419" v="7993" actId="20577"/>
          <ac:spMkLst>
            <pc:docMk/>
            <pc:sldMk cId="1708806594" sldId="577"/>
            <ac:spMk id="2" creationId="{00000000-0000-0000-0000-000000000000}"/>
          </ac:spMkLst>
        </pc:spChg>
        <pc:spChg chg="add mod">
          <ac:chgData name="Matthew Simon" userId="35351674_tp_dropbox" providerId="OAuth2" clId="{297B4689-9990-BD48-A35D-9E8944CC513D}" dt="2019-07-18T05:52:19.578" v="7994" actId="1076"/>
          <ac:spMkLst>
            <pc:docMk/>
            <pc:sldMk cId="1708806594" sldId="577"/>
            <ac:spMk id="3" creationId="{C8CAF603-B937-CF4E-8FC3-FDCE7F7444AF}"/>
          </ac:spMkLst>
        </pc:spChg>
        <pc:spChg chg="add del mod">
          <ac:chgData name="Matthew Simon" userId="35351674_tp_dropbox" providerId="OAuth2" clId="{297B4689-9990-BD48-A35D-9E8944CC513D}" dt="2019-07-17T08:30:49.356" v="3281" actId="478"/>
          <ac:spMkLst>
            <pc:docMk/>
            <pc:sldMk cId="1708806594" sldId="577"/>
            <ac:spMk id="7" creationId="{24BF7A1A-A1C5-D74F-811E-2644B8CB56FA}"/>
          </ac:spMkLst>
        </pc:spChg>
        <pc:picChg chg="del mod">
          <ac:chgData name="Matthew Simon" userId="35351674_tp_dropbox" providerId="OAuth2" clId="{297B4689-9990-BD48-A35D-9E8944CC513D}" dt="2019-07-17T08:19:17.669" v="3276" actId="21"/>
          <ac:picMkLst>
            <pc:docMk/>
            <pc:sldMk cId="1708806594" sldId="577"/>
            <ac:picMk id="4" creationId="{00000000-0000-0000-0000-000000000000}"/>
          </ac:picMkLst>
        </pc:picChg>
        <pc:picChg chg="add del mod">
          <ac:chgData name="Matthew Simon" userId="35351674_tp_dropbox" providerId="OAuth2" clId="{297B4689-9990-BD48-A35D-9E8944CC513D}" dt="2019-07-18T05:49:51.044" v="7966" actId="21"/>
          <ac:picMkLst>
            <pc:docMk/>
            <pc:sldMk cId="1708806594" sldId="577"/>
            <ac:picMk id="5" creationId="{6D114F47-7DD0-1B45-BDA2-055440817444}"/>
          </ac:picMkLst>
        </pc:picChg>
        <pc:picChg chg="add mod">
          <ac:chgData name="Matthew Simon" userId="35351674_tp_dropbox" providerId="OAuth2" clId="{297B4689-9990-BD48-A35D-9E8944CC513D}" dt="2019-07-18T05:52:24.844" v="7995" actId="1076"/>
          <ac:picMkLst>
            <pc:docMk/>
            <pc:sldMk cId="1708806594" sldId="577"/>
            <ac:picMk id="7" creationId="{331E5EB5-62DB-7E48-BA60-FDFAA2080E58}"/>
          </ac:picMkLst>
        </pc:picChg>
      </pc:sldChg>
      <pc:sldChg chg="addSp delSp modSp ord">
        <pc:chgData name="Matthew Simon" userId="35351674_tp_dropbox" providerId="OAuth2" clId="{297B4689-9990-BD48-A35D-9E8944CC513D}" dt="2019-07-18T05:55:58.336" v="8201" actId="20577"/>
        <pc:sldMkLst>
          <pc:docMk/>
          <pc:sldMk cId="1513604524" sldId="579"/>
        </pc:sldMkLst>
        <pc:spChg chg="mod">
          <ac:chgData name="Matthew Simon" userId="35351674_tp_dropbox" providerId="OAuth2" clId="{297B4689-9990-BD48-A35D-9E8944CC513D}" dt="2019-07-16T21:31:47.177" v="2098" actId="20577"/>
          <ac:spMkLst>
            <pc:docMk/>
            <pc:sldMk cId="1513604524" sldId="579"/>
            <ac:spMk id="2" creationId="{00000000-0000-0000-0000-000000000000}"/>
          </ac:spMkLst>
        </pc:spChg>
        <pc:spChg chg="add mod">
          <ac:chgData name="Matthew Simon" userId="35351674_tp_dropbox" providerId="OAuth2" clId="{297B4689-9990-BD48-A35D-9E8944CC513D}" dt="2019-07-18T05:55:58.336" v="8201" actId="20577"/>
          <ac:spMkLst>
            <pc:docMk/>
            <pc:sldMk cId="1513604524" sldId="579"/>
            <ac:spMk id="3" creationId="{5A2DA71D-7F2F-8F40-BA68-0C2E9A4A496F}"/>
          </ac:spMkLst>
        </pc:spChg>
        <pc:spChg chg="add del mod">
          <ac:chgData name="Matthew Simon" userId="35351674_tp_dropbox" providerId="OAuth2" clId="{297B4689-9990-BD48-A35D-9E8944CC513D}" dt="2019-07-16T21:36:42.632" v="2350" actId="478"/>
          <ac:spMkLst>
            <pc:docMk/>
            <pc:sldMk cId="1513604524" sldId="579"/>
            <ac:spMk id="7" creationId="{A8D37028-7724-9D4F-88F1-110A8E76C209}"/>
          </ac:spMkLst>
        </pc:spChg>
        <pc:picChg chg="del mod">
          <ac:chgData name="Matthew Simon" userId="35351674_tp_dropbox" providerId="OAuth2" clId="{297B4689-9990-BD48-A35D-9E8944CC513D}" dt="2019-07-16T21:34:57.861" v="2348" actId="21"/>
          <ac:picMkLst>
            <pc:docMk/>
            <pc:sldMk cId="1513604524" sldId="579"/>
            <ac:picMk id="4" creationId="{00000000-0000-0000-0000-000000000000}"/>
          </ac:picMkLst>
        </pc:picChg>
        <pc:picChg chg="add del mod">
          <ac:chgData name="Matthew Simon" userId="35351674_tp_dropbox" providerId="OAuth2" clId="{297B4689-9990-BD48-A35D-9E8944CC513D}" dt="2019-07-18T05:51:40.884" v="7980" actId="21"/>
          <ac:picMkLst>
            <pc:docMk/>
            <pc:sldMk cId="1513604524" sldId="579"/>
            <ac:picMk id="4" creationId="{340E69F1-891D-3D4E-82C8-8789F920A1A6}"/>
          </ac:picMkLst>
        </pc:picChg>
        <pc:picChg chg="add mod">
          <ac:chgData name="Matthew Simon" userId="35351674_tp_dropbox" providerId="OAuth2" clId="{297B4689-9990-BD48-A35D-9E8944CC513D}" dt="2019-07-18T05:52:37.200" v="7996" actId="1076"/>
          <ac:picMkLst>
            <pc:docMk/>
            <pc:sldMk cId="1513604524" sldId="579"/>
            <ac:picMk id="5" creationId="{BF50F133-883E-5C47-B3C7-A73E5D4DB201}"/>
          </ac:picMkLst>
        </pc:picChg>
        <pc:picChg chg="add del mod">
          <ac:chgData name="Matthew Simon" userId="35351674_tp_dropbox" providerId="OAuth2" clId="{297B4689-9990-BD48-A35D-9E8944CC513D}" dt="2019-07-18T05:49:25.342" v="7964" actId="21"/>
          <ac:picMkLst>
            <pc:docMk/>
            <pc:sldMk cId="1513604524" sldId="579"/>
            <ac:picMk id="8" creationId="{9459A4D2-252E-E446-A8FE-7893CC9B758F}"/>
          </ac:picMkLst>
        </pc:picChg>
        <pc:picChg chg="add del mod">
          <ac:chgData name="Matthew Simon" userId="35351674_tp_dropbox" providerId="OAuth2" clId="{297B4689-9990-BD48-A35D-9E8944CC513D}" dt="2019-07-18T05:45:37.417" v="7867" actId="21"/>
          <ac:picMkLst>
            <pc:docMk/>
            <pc:sldMk cId="1513604524" sldId="579"/>
            <ac:picMk id="10" creationId="{F37BB746-D86A-3B47-BDEF-1495559A9B0B}"/>
          </ac:picMkLst>
        </pc:picChg>
      </pc:sldChg>
      <pc:sldChg chg="addSp modSp addAnim">
        <pc:chgData name="Matthew Simon" userId="35351674_tp_dropbox" providerId="OAuth2" clId="{297B4689-9990-BD48-A35D-9E8944CC513D}" dt="2019-07-17T13:17:42.842" v="6928" actId="20577"/>
        <pc:sldMkLst>
          <pc:docMk/>
          <pc:sldMk cId="4105762181" sldId="582"/>
        </pc:sldMkLst>
        <pc:spChg chg="add mod">
          <ac:chgData name="Matthew Simon" userId="35351674_tp_dropbox" providerId="OAuth2" clId="{297B4689-9990-BD48-A35D-9E8944CC513D}" dt="2019-07-17T13:17:42.842" v="6928" actId="20577"/>
          <ac:spMkLst>
            <pc:docMk/>
            <pc:sldMk cId="4105762181" sldId="582"/>
            <ac:spMk id="4" creationId="{B6C3B773-7E30-D947-8566-D9C4A194D6AB}"/>
          </ac:spMkLst>
        </pc:spChg>
        <pc:picChg chg="mod">
          <ac:chgData name="Matthew Simon" userId="35351674_tp_dropbox" providerId="OAuth2" clId="{297B4689-9990-BD48-A35D-9E8944CC513D}" dt="2019-07-17T10:21:04.780" v="6074" actId="1076"/>
          <ac:picMkLst>
            <pc:docMk/>
            <pc:sldMk cId="4105762181" sldId="582"/>
            <ac:picMk id="5" creationId="{00000000-0000-0000-0000-000000000000}"/>
          </ac:picMkLst>
        </pc:picChg>
      </pc:sldChg>
      <pc:sldChg chg="addSp modSp ord">
        <pc:chgData name="Matthew Simon" userId="35351674_tp_dropbox" providerId="OAuth2" clId="{297B4689-9990-BD48-A35D-9E8944CC513D}" dt="2019-07-20T13:09:56.839" v="9409" actId="1076"/>
        <pc:sldMkLst>
          <pc:docMk/>
          <pc:sldMk cId="161222975" sldId="583"/>
        </pc:sldMkLst>
        <pc:spChg chg="add mod">
          <ac:chgData name="Matthew Simon" userId="35351674_tp_dropbox" providerId="OAuth2" clId="{297B4689-9990-BD48-A35D-9E8944CC513D}" dt="2019-07-20T13:09:56.839" v="9409" actId="1076"/>
          <ac:spMkLst>
            <pc:docMk/>
            <pc:sldMk cId="161222975" sldId="583"/>
            <ac:spMk id="2" creationId="{54A28E9F-FBE4-AB48-B91A-5BB6450995B4}"/>
          </ac:spMkLst>
        </pc:spChg>
        <pc:spChg chg="mod">
          <ac:chgData name="Matthew Simon" userId="35351674_tp_dropbox" providerId="OAuth2" clId="{297B4689-9990-BD48-A35D-9E8944CC513D}" dt="2019-07-17T09:12:59.958" v="4472" actId="1076"/>
          <ac:spMkLst>
            <pc:docMk/>
            <pc:sldMk cId="161222975" sldId="583"/>
            <ac:spMk id="5" creationId="{00000000-0000-0000-0000-000000000000}"/>
          </ac:spMkLst>
        </pc:spChg>
        <pc:spChg chg="mod">
          <ac:chgData name="Matthew Simon" userId="35351674_tp_dropbox" providerId="OAuth2" clId="{297B4689-9990-BD48-A35D-9E8944CC513D}" dt="2019-07-17T09:12:55.114" v="4471" actId="1076"/>
          <ac:spMkLst>
            <pc:docMk/>
            <pc:sldMk cId="161222975" sldId="583"/>
            <ac:spMk id="7" creationId="{00000000-0000-0000-0000-000000000000}"/>
          </ac:spMkLst>
        </pc:spChg>
        <pc:graphicFrameChg chg="mod">
          <ac:chgData name="Matthew Simon" userId="35351674_tp_dropbox" providerId="OAuth2" clId="{297B4689-9990-BD48-A35D-9E8944CC513D}" dt="2019-07-17T09:12:44.987" v="4469" actId="1076"/>
          <ac:graphicFrameMkLst>
            <pc:docMk/>
            <pc:sldMk cId="161222975" sldId="583"/>
            <ac:graphicFrameMk id="4" creationId="{00000000-0000-0000-0000-000000000000}"/>
          </ac:graphicFrameMkLst>
        </pc:graphicFrameChg>
      </pc:sldChg>
      <pc:sldChg chg="addSp delSp ord">
        <pc:chgData name="Matthew Simon" userId="35351674_tp_dropbox" providerId="OAuth2" clId="{297B4689-9990-BD48-A35D-9E8944CC513D}" dt="2019-07-17T09:14:08.974" v="4571" actId="1076"/>
        <pc:sldMkLst>
          <pc:docMk/>
          <pc:sldMk cId="1089330355" sldId="584"/>
        </pc:sldMkLst>
        <pc:spChg chg="add del">
          <ac:chgData name="Matthew Simon" userId="35351674_tp_dropbox" providerId="OAuth2" clId="{297B4689-9990-BD48-A35D-9E8944CC513D}" dt="2019-07-13T03:42:16.290" v="1" actId="478"/>
          <ac:spMkLst>
            <pc:docMk/>
            <pc:sldMk cId="1089330355" sldId="584"/>
            <ac:spMk id="5" creationId="{00000000-0000-0000-0000-000000000000}"/>
          </ac:spMkLst>
        </pc:spChg>
      </pc:sldChg>
      <pc:sldChg chg="addSp delSp modSp new ord modNotesTx">
        <pc:chgData name="Matthew Simon" userId="35351674_tp_dropbox" providerId="OAuth2" clId="{297B4689-9990-BD48-A35D-9E8944CC513D}" dt="2019-07-18T05:41:53.786" v="7570" actId="21"/>
        <pc:sldMkLst>
          <pc:docMk/>
          <pc:sldMk cId="3346796298" sldId="585"/>
        </pc:sldMkLst>
        <pc:spChg chg="mod">
          <ac:chgData name="Matthew Simon" userId="35351674_tp_dropbox" providerId="OAuth2" clId="{297B4689-9990-BD48-A35D-9E8944CC513D}" dt="2019-07-16T20:52:01.785" v="1678" actId="20577"/>
          <ac:spMkLst>
            <pc:docMk/>
            <pc:sldMk cId="3346796298" sldId="585"/>
            <ac:spMk id="2" creationId="{54E18EF7-177C-1043-8F23-2FDCBCA0C67C}"/>
          </ac:spMkLst>
        </pc:spChg>
        <pc:spChg chg="del">
          <ac:chgData name="Matthew Simon" userId="35351674_tp_dropbox" providerId="OAuth2" clId="{297B4689-9990-BD48-A35D-9E8944CC513D}" dt="2019-07-16T20:52:42.163" v="1680" actId="22"/>
          <ac:spMkLst>
            <pc:docMk/>
            <pc:sldMk cId="3346796298" sldId="585"/>
            <ac:spMk id="3" creationId="{CCD3500D-BE2E-C144-8F02-6EC5C6D5F8C6}"/>
          </ac:spMkLst>
        </pc:spChg>
        <pc:spChg chg="add mod">
          <ac:chgData name="Matthew Simon" userId="35351674_tp_dropbox" providerId="OAuth2" clId="{297B4689-9990-BD48-A35D-9E8944CC513D}" dt="2019-07-18T05:41:53.786" v="7570" actId="21"/>
          <ac:spMkLst>
            <pc:docMk/>
            <pc:sldMk cId="3346796298" sldId="585"/>
            <ac:spMk id="7" creationId="{D0180A65-27A4-1541-8D57-AA15071CA346}"/>
          </ac:spMkLst>
        </pc:spChg>
        <pc:picChg chg="add mod">
          <ac:chgData name="Matthew Simon" userId="35351674_tp_dropbox" providerId="OAuth2" clId="{297B4689-9990-BD48-A35D-9E8944CC513D}" dt="2019-07-16T20:59:36.338" v="1689" actId="1076"/>
          <ac:picMkLst>
            <pc:docMk/>
            <pc:sldMk cId="3346796298" sldId="585"/>
            <ac:picMk id="10" creationId="{0832F209-EEBA-FD46-AE3E-CC043E3B7D89}"/>
          </ac:picMkLst>
        </pc:picChg>
      </pc:sldChg>
      <pc:sldChg chg="addSp delSp modSp new">
        <pc:chgData name="Matthew Simon" userId="35351674_tp_dropbox" providerId="OAuth2" clId="{297B4689-9990-BD48-A35D-9E8944CC513D}" dt="2019-07-26T09:48:14.210" v="10709" actId="1076"/>
        <pc:sldMkLst>
          <pc:docMk/>
          <pc:sldMk cId="3595202985" sldId="586"/>
        </pc:sldMkLst>
        <pc:spChg chg="del mod">
          <ac:chgData name="Matthew Simon" userId="35351674_tp_dropbox" providerId="OAuth2" clId="{297B4689-9990-BD48-A35D-9E8944CC513D}" dt="2019-07-17T09:53:50.949" v="5715" actId="21"/>
          <ac:spMkLst>
            <pc:docMk/>
            <pc:sldMk cId="3595202985" sldId="586"/>
            <ac:spMk id="2" creationId="{79F477EB-02AA-E24D-BF02-5C037EAEBD7B}"/>
          </ac:spMkLst>
        </pc:spChg>
        <pc:spChg chg="del mod">
          <ac:chgData name="Matthew Simon" userId="35351674_tp_dropbox" providerId="OAuth2" clId="{297B4689-9990-BD48-A35D-9E8944CC513D}" dt="2019-07-17T09:44:57.466" v="5643" actId="22"/>
          <ac:spMkLst>
            <pc:docMk/>
            <pc:sldMk cId="3595202985" sldId="586"/>
            <ac:spMk id="3" creationId="{B9956EDF-3C87-3F43-BE66-F00881ED69AD}"/>
          </ac:spMkLst>
        </pc:spChg>
        <pc:spChg chg="add mod">
          <ac:chgData name="Matthew Simon" userId="35351674_tp_dropbox" providerId="OAuth2" clId="{297B4689-9990-BD48-A35D-9E8944CC513D}" dt="2019-07-17T09:54:59.681" v="5727" actId="1076"/>
          <ac:spMkLst>
            <pc:docMk/>
            <pc:sldMk cId="3595202985" sldId="586"/>
            <ac:spMk id="5" creationId="{329A06CB-5EB4-D842-B44D-465B143E2386}"/>
          </ac:spMkLst>
        </pc:spChg>
        <pc:spChg chg="add del mod">
          <ac:chgData name="Matthew Simon" userId="35351674_tp_dropbox" providerId="OAuth2" clId="{297B4689-9990-BD48-A35D-9E8944CC513D}" dt="2019-07-17T09:54:16.913" v="5719" actId="21"/>
          <ac:spMkLst>
            <pc:docMk/>
            <pc:sldMk cId="3595202985" sldId="586"/>
            <ac:spMk id="11" creationId="{822DB5B5-643C-5341-A205-BC52EA381C8C}"/>
          </ac:spMkLst>
        </pc:spChg>
        <pc:spChg chg="add del">
          <ac:chgData name="Matthew Simon" userId="35351674_tp_dropbox" providerId="OAuth2" clId="{297B4689-9990-BD48-A35D-9E8944CC513D}" dt="2019-07-17T09:54:01.851" v="5717" actId="22"/>
          <ac:spMkLst>
            <pc:docMk/>
            <pc:sldMk cId="3595202985" sldId="586"/>
            <ac:spMk id="13" creationId="{DFAC6743-A0F9-2A46-A80E-5C1B76316F78}"/>
          </ac:spMkLst>
        </pc:spChg>
        <pc:picChg chg="add mod modCrop">
          <ac:chgData name="Matthew Simon" userId="35351674_tp_dropbox" providerId="OAuth2" clId="{297B4689-9990-BD48-A35D-9E8944CC513D}" dt="2019-07-17T10:01:46.645" v="5900" actId="14100"/>
          <ac:picMkLst>
            <pc:docMk/>
            <pc:sldMk cId="3595202985" sldId="586"/>
            <ac:picMk id="7" creationId="{3845F518-83A3-6D4A-A4E5-96630A244B00}"/>
          </ac:picMkLst>
        </pc:picChg>
        <pc:picChg chg="add mod">
          <ac:chgData name="Matthew Simon" userId="35351674_tp_dropbox" providerId="OAuth2" clId="{297B4689-9990-BD48-A35D-9E8944CC513D}" dt="2019-07-26T09:48:14.210" v="10709" actId="1076"/>
          <ac:picMkLst>
            <pc:docMk/>
            <pc:sldMk cId="3595202985" sldId="586"/>
            <ac:picMk id="9" creationId="{391A4789-C2B6-554B-A7F4-2843FDA3BCAC}"/>
          </ac:picMkLst>
        </pc:picChg>
      </pc:sldChg>
      <pc:sldChg chg="addSp delSp modSp new">
        <pc:chgData name="Matthew Simon" userId="35351674_tp_dropbox" providerId="OAuth2" clId="{297B4689-9990-BD48-A35D-9E8944CC513D}" dt="2019-07-26T11:23:50.518" v="12364" actId="20577"/>
        <pc:sldMkLst>
          <pc:docMk/>
          <pc:sldMk cId="418666722" sldId="587"/>
        </pc:sldMkLst>
        <pc:spChg chg="mod">
          <ac:chgData name="Matthew Simon" userId="35351674_tp_dropbox" providerId="OAuth2" clId="{297B4689-9990-BD48-A35D-9E8944CC513D}" dt="2019-07-26T11:23:50.518" v="12364" actId="20577"/>
          <ac:spMkLst>
            <pc:docMk/>
            <pc:sldMk cId="418666722" sldId="587"/>
            <ac:spMk id="2" creationId="{BE00A352-C369-AD4D-897D-9BF4C3CD4895}"/>
          </ac:spMkLst>
        </pc:spChg>
        <pc:spChg chg="del">
          <ac:chgData name="Matthew Simon" userId="35351674_tp_dropbox" providerId="OAuth2" clId="{297B4689-9990-BD48-A35D-9E8944CC513D}" dt="2019-07-17T10:05:48.931" v="6001" actId="931"/>
          <ac:spMkLst>
            <pc:docMk/>
            <pc:sldMk cId="418666722" sldId="587"/>
            <ac:spMk id="3" creationId="{CF0F4794-9385-9C4C-BA2B-544E5B0AF897}"/>
          </ac:spMkLst>
        </pc:spChg>
        <pc:picChg chg="add mod ord modCrop">
          <ac:chgData name="Matthew Simon" userId="35351674_tp_dropbox" providerId="OAuth2" clId="{297B4689-9990-BD48-A35D-9E8944CC513D}" dt="2019-07-26T10:28:17.803" v="11227" actId="1076"/>
          <ac:picMkLst>
            <pc:docMk/>
            <pc:sldMk cId="418666722" sldId="587"/>
            <ac:picMk id="4" creationId="{450F96B4-DF9A-F44C-9D57-E2BEB9A64ECC}"/>
          </ac:picMkLst>
        </pc:picChg>
        <pc:picChg chg="add mod modCrop">
          <ac:chgData name="Matthew Simon" userId="35351674_tp_dropbox" providerId="OAuth2" clId="{297B4689-9990-BD48-A35D-9E8944CC513D}" dt="2019-07-20T13:08:01.822" v="9343" actId="1076"/>
          <ac:picMkLst>
            <pc:docMk/>
            <pc:sldMk cId="418666722" sldId="587"/>
            <ac:picMk id="7" creationId="{1E0E4561-F268-244F-B9B0-092AF00E0E0C}"/>
          </ac:picMkLst>
        </pc:picChg>
        <pc:picChg chg="add del mod">
          <ac:chgData name="Matthew Simon" userId="35351674_tp_dropbox" providerId="OAuth2" clId="{297B4689-9990-BD48-A35D-9E8944CC513D}" dt="2019-07-20T13:06:22.119" v="9310" actId="478"/>
          <ac:picMkLst>
            <pc:docMk/>
            <pc:sldMk cId="418666722" sldId="587"/>
            <ac:picMk id="9" creationId="{D66BCD23-66B2-D349-9315-A794CE42A4DB}"/>
          </ac:picMkLst>
        </pc:picChg>
      </pc:sldChg>
      <pc:sldChg chg="addSp delSp modSp add ord">
        <pc:chgData name="Matthew Simon" userId="35351674_tp_dropbox" providerId="OAuth2" clId="{297B4689-9990-BD48-A35D-9E8944CC513D}" dt="2019-07-20T12:41:43.862" v="8882" actId="1076"/>
        <pc:sldMkLst>
          <pc:docMk/>
          <pc:sldMk cId="2896828860" sldId="588"/>
        </pc:sldMkLst>
        <pc:picChg chg="add mod modCrop">
          <ac:chgData name="Matthew Simon" userId="35351674_tp_dropbox" providerId="OAuth2" clId="{297B4689-9990-BD48-A35D-9E8944CC513D}" dt="2019-07-20T12:41:43.862" v="8882" actId="1076"/>
          <ac:picMkLst>
            <pc:docMk/>
            <pc:sldMk cId="2896828860" sldId="588"/>
            <ac:picMk id="2" creationId="{FACE2835-5153-ED41-B0C5-42DC9CB5EC41}"/>
          </ac:picMkLst>
        </pc:picChg>
        <pc:picChg chg="del">
          <ac:chgData name="Matthew Simon" userId="35351674_tp_dropbox" providerId="OAuth2" clId="{297B4689-9990-BD48-A35D-9E8944CC513D}" dt="2019-07-20T12:40:56.013" v="8875" actId="478"/>
          <ac:picMkLst>
            <pc:docMk/>
            <pc:sldMk cId="2896828860" sldId="588"/>
            <ac:picMk id="9" creationId="{00000000-0000-0000-0000-000000000000}"/>
          </ac:picMkLst>
        </pc:picChg>
      </pc:sldChg>
      <pc:sldChg chg="addSp delSp modSp new mod ord modClrScheme chgLayout">
        <pc:chgData name="Matthew Simon" userId="35351674_tp_dropbox" providerId="OAuth2" clId="{297B4689-9990-BD48-A35D-9E8944CC513D}" dt="2019-07-20T13:04:46.432" v="9307" actId="20577"/>
        <pc:sldMkLst>
          <pc:docMk/>
          <pc:sldMk cId="3241735580" sldId="589"/>
        </pc:sldMkLst>
        <pc:spChg chg="mod ord">
          <ac:chgData name="Matthew Simon" userId="35351674_tp_dropbox" providerId="OAuth2" clId="{297B4689-9990-BD48-A35D-9E8944CC513D}" dt="2019-07-20T13:04:46.432" v="9307" actId="20577"/>
          <ac:spMkLst>
            <pc:docMk/>
            <pc:sldMk cId="3241735580" sldId="589"/>
            <ac:spMk id="2" creationId="{38B91101-DEE6-8343-AD08-26840F371E55}"/>
          </ac:spMkLst>
        </pc:spChg>
        <pc:spChg chg="del">
          <ac:chgData name="Matthew Simon" userId="35351674_tp_dropbox" providerId="OAuth2" clId="{297B4689-9990-BD48-A35D-9E8944CC513D}" dt="2019-07-18T06:27:22.761" v="8279" actId="700"/>
          <ac:spMkLst>
            <pc:docMk/>
            <pc:sldMk cId="3241735580" sldId="589"/>
            <ac:spMk id="3" creationId="{C2CF88B4-8644-0042-B7BB-926FB213EA9E}"/>
          </ac:spMkLst>
        </pc:spChg>
        <pc:spChg chg="del mod ord">
          <ac:chgData name="Matthew Simon" userId="35351674_tp_dropbox" providerId="OAuth2" clId="{297B4689-9990-BD48-A35D-9E8944CC513D}" dt="2019-07-18T06:39:52.277" v="8567" actId="478"/>
          <ac:spMkLst>
            <pc:docMk/>
            <pc:sldMk cId="3241735580" sldId="589"/>
            <ac:spMk id="4" creationId="{21BDE6FC-44DF-F24B-8106-87531E3A0C66}"/>
          </ac:spMkLst>
        </pc:spChg>
        <pc:spChg chg="add del">
          <ac:chgData name="Matthew Simon" userId="35351674_tp_dropbox" providerId="OAuth2" clId="{297B4689-9990-BD48-A35D-9E8944CC513D}" dt="2019-07-18T06:35:49.405" v="8552" actId="22"/>
          <ac:spMkLst>
            <pc:docMk/>
            <pc:sldMk cId="3241735580" sldId="589"/>
            <ac:spMk id="5" creationId="{9A6E5BCB-5A96-4045-9117-E83A57E51C2E}"/>
          </ac:spMkLst>
        </pc:spChg>
        <pc:spChg chg="add">
          <ac:chgData name="Matthew Simon" userId="35351674_tp_dropbox" providerId="OAuth2" clId="{297B4689-9990-BD48-A35D-9E8944CC513D}" dt="2019-07-18T06:37:27.155" v="8553" actId="22"/>
          <ac:spMkLst>
            <pc:docMk/>
            <pc:sldMk cId="3241735580" sldId="589"/>
            <ac:spMk id="7" creationId="{B8B5667B-CEFB-444D-A444-FCB727FC6600}"/>
          </ac:spMkLst>
        </pc:spChg>
        <pc:spChg chg="add del mod">
          <ac:chgData name="Matthew Simon" userId="35351674_tp_dropbox" providerId="OAuth2" clId="{297B4689-9990-BD48-A35D-9E8944CC513D}" dt="2019-07-18T06:40:04.276" v="8568" actId="478"/>
          <ac:spMkLst>
            <pc:docMk/>
            <pc:sldMk cId="3241735580" sldId="589"/>
            <ac:spMk id="11" creationId="{BBBD5223-22AB-1246-8AD7-5A2432BA5293}"/>
          </ac:spMkLst>
        </pc:spChg>
        <pc:picChg chg="add mod modCrop">
          <ac:chgData name="Matthew Simon" userId="35351674_tp_dropbox" providerId="OAuth2" clId="{297B4689-9990-BD48-A35D-9E8944CC513D}" dt="2019-07-18T06:45:09.598" v="8735" actId="1076"/>
          <ac:picMkLst>
            <pc:docMk/>
            <pc:sldMk cId="3241735580" sldId="589"/>
            <ac:picMk id="8" creationId="{F08C7959-434B-0043-AA0F-45A3576A2C79}"/>
          </ac:picMkLst>
        </pc:picChg>
      </pc:sldChg>
      <pc:sldChg chg="addSp delSp modSp new mod modClrScheme chgLayout">
        <pc:chgData name="Matthew Simon" userId="35351674_tp_dropbox" providerId="OAuth2" clId="{297B4689-9990-BD48-A35D-9E8944CC513D}" dt="2019-07-20T12:53:18.421" v="9070" actId="20577"/>
        <pc:sldMkLst>
          <pc:docMk/>
          <pc:sldMk cId="668498651" sldId="590"/>
        </pc:sldMkLst>
        <pc:spChg chg="mod ord">
          <ac:chgData name="Matthew Simon" userId="35351674_tp_dropbox" providerId="OAuth2" clId="{297B4689-9990-BD48-A35D-9E8944CC513D}" dt="2019-07-20T12:27:00.404" v="8796" actId="700"/>
          <ac:spMkLst>
            <pc:docMk/>
            <pc:sldMk cId="668498651" sldId="590"/>
            <ac:spMk id="2" creationId="{64695A6F-5311-8445-AEDA-5255D7590409}"/>
          </ac:spMkLst>
        </pc:spChg>
        <pc:spChg chg="add del mod ord">
          <ac:chgData name="Matthew Simon" userId="35351674_tp_dropbox" providerId="OAuth2" clId="{297B4689-9990-BD48-A35D-9E8944CC513D}" dt="2019-07-20T12:51:31.454" v="9050" actId="22"/>
          <ac:spMkLst>
            <pc:docMk/>
            <pc:sldMk cId="668498651" sldId="590"/>
            <ac:spMk id="3" creationId="{2DB88546-4F10-D848-A359-EE7233FB6C8B}"/>
          </ac:spMkLst>
        </pc:spChg>
        <pc:spChg chg="del">
          <ac:chgData name="Matthew Simon" userId="35351674_tp_dropbox" providerId="OAuth2" clId="{297B4689-9990-BD48-A35D-9E8944CC513D}" dt="2019-07-18T06:45:34.566" v="8737" actId="700"/>
          <ac:spMkLst>
            <pc:docMk/>
            <pc:sldMk cId="668498651" sldId="590"/>
            <ac:spMk id="3" creationId="{9F282127-E18B-EE4F-A7F4-7E171B9C8A35}"/>
          </ac:spMkLst>
        </pc:spChg>
        <pc:spChg chg="add del mod ord">
          <ac:chgData name="Matthew Simon" userId="35351674_tp_dropbox" providerId="OAuth2" clId="{297B4689-9990-BD48-A35D-9E8944CC513D}" dt="2019-07-20T12:53:18.421" v="9070" actId="20577"/>
          <ac:spMkLst>
            <pc:docMk/>
            <pc:sldMk cId="668498651" sldId="590"/>
            <ac:spMk id="4" creationId="{1A969F2E-1C64-1A48-BE59-9F7FBEDAC7E8}"/>
          </ac:spMkLst>
        </pc:spChg>
        <pc:spChg chg="add del mod">
          <ac:chgData name="Matthew Simon" userId="35351674_tp_dropbox" providerId="OAuth2" clId="{297B4689-9990-BD48-A35D-9E8944CC513D}" dt="2019-07-20T12:51:39.542" v="9052" actId="478"/>
          <ac:spMkLst>
            <pc:docMk/>
            <pc:sldMk cId="668498651" sldId="590"/>
            <ac:spMk id="11" creationId="{DE99E1F9-4F78-4840-8312-DD6DEF2348E4}"/>
          </ac:spMkLst>
        </pc:spChg>
        <pc:spChg chg="add del mod">
          <ac:chgData name="Matthew Simon" userId="35351674_tp_dropbox" providerId="OAuth2" clId="{297B4689-9990-BD48-A35D-9E8944CC513D}" dt="2019-07-20T12:51:53.338" v="9055" actId="478"/>
          <ac:spMkLst>
            <pc:docMk/>
            <pc:sldMk cId="668498651" sldId="590"/>
            <ac:spMk id="13" creationId="{17BCDC0A-0296-684D-8E90-9C438EB5589A}"/>
          </ac:spMkLst>
        </pc:spChg>
        <pc:graphicFrameChg chg="add del mod ord modGraphic">
          <ac:chgData name="Matthew Simon" userId="35351674_tp_dropbox" providerId="OAuth2" clId="{297B4689-9990-BD48-A35D-9E8944CC513D}" dt="2019-07-20T12:27:24.623" v="8798" actId="3680"/>
          <ac:graphicFrameMkLst>
            <pc:docMk/>
            <pc:sldMk cId="668498651" sldId="590"/>
            <ac:graphicFrameMk id="5" creationId="{5C49F352-02D7-844C-831B-6606A701BE90}"/>
          </ac:graphicFrameMkLst>
        </pc:graphicFrameChg>
        <pc:graphicFrameChg chg="add del mod modGraphic">
          <ac:chgData name="Matthew Simon" userId="35351674_tp_dropbox" providerId="OAuth2" clId="{297B4689-9990-BD48-A35D-9E8944CC513D}" dt="2019-07-20T12:52:59.824" v="9061" actId="14100"/>
          <ac:graphicFrameMkLst>
            <pc:docMk/>
            <pc:sldMk cId="668498651" sldId="590"/>
            <ac:graphicFrameMk id="9" creationId="{C6CEF93F-3D6F-EC4D-9E8B-3E82E49F886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cap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of Disease</a:t>
            </a:r>
          </a:p>
          <a:p>
            <a: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b="0" cap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(n=44,415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222494561136320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Spectrum of disease (N=44,415)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02D-4F33-8F26-758AAC668F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58-44C0-8969-170F65420B4D}"/>
              </c:ext>
            </c:extLst>
          </c:dPt>
          <c:dPt>
            <c:idx val="2"/>
            <c:bubble3D val="0"/>
            <c:spPr>
              <a:solidFill>
                <a:srgbClr val="A2081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2D-4F33-8F26-758AAC668FC7}"/>
              </c:ext>
            </c:extLst>
          </c:dPt>
          <c:dLbls>
            <c:dLbl>
              <c:idx val="0"/>
              <c:layout>
                <c:manualLayout>
                  <c:x val="-0.24804619104910555"/>
                  <c:y val="-0.19475075655858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54135880140038"/>
                      <c:h val="0.163811246253519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02D-4F33-8F26-758AAC668FC7}"/>
                </c:ext>
              </c:extLst>
            </c:dLbl>
            <c:dLbl>
              <c:idx val="2"/>
              <c:layout>
                <c:manualLayout>
                  <c:x val="-9.5043396020047743E-2"/>
                  <c:y val="8.50651121242818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2D-4F33-8F26-758AAC668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Mild</c:v>
                </c:pt>
                <c:pt idx="1">
                  <c:v>Severe</c:v>
                </c:pt>
                <c:pt idx="2">
                  <c:v>Critical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36160</c:v>
                </c:pt>
                <c:pt idx="1">
                  <c:v>6168</c:v>
                </c:pt>
                <c:pt idx="2">
                  <c:v>2087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D-4F33-8F26-758AAC668FC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D880E72-C0D1-7B4E-95F7-AA2918E085BC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5FBFBE2-5FC1-6D49-9CB1-BEBD9B36B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1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35B1ABD-57F1-1B46-A417-3C7D1F2A85D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3FF746A-9A42-BC49-B5AB-F8339C12B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0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morning, I’m </a:t>
            </a:r>
            <a:r>
              <a:rPr lang="en-US" dirty="0" smtClean="0"/>
              <a:t>excited </a:t>
            </a:r>
            <a:r>
              <a:rPr lang="en-US" dirty="0"/>
              <a:t>to share several updates in ID that I hope you will find interesting and informative for your practice.  I must confess this was a daunting talk to prepare for as there was SO much to chose from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4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Enveloped</a:t>
            </a:r>
            <a:r>
              <a:rPr lang="en-US" baseline="0" dirty="0" smtClean="0"/>
              <a:t> positive-stranded RNA viruses with characteristic crown like appearance. Glycoprotein spikes (S) protein projects through viral envelope and mediates receptor binding and fusion. Major antigen that stimulate neutralizing </a:t>
            </a:r>
            <a:r>
              <a:rPr lang="en-US" baseline="0" dirty="0" err="1" smtClean="0"/>
              <a:t>antibiody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 protein involved in viral assembly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08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1598134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B31B1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2657467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B31B1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95288" y="4047815"/>
            <a:ext cx="5853112" cy="620956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B31B1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842000" y="4047919"/>
            <a:ext cx="2905928" cy="620957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pic>
        <p:nvPicPr>
          <p:cNvPr id="9" name="Picture 8" descr="LOCKUP_WCM_NYP_FULLCOLO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0" y="6400800"/>
            <a:ext cx="3073703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09" y="6496931"/>
            <a:ext cx="2574951" cy="3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4"/>
          </p:nvPr>
        </p:nvSpPr>
        <p:spPr>
          <a:xfrm>
            <a:off x="457200" y="1675181"/>
            <a:ext cx="8229600" cy="444646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19521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69999" y="4067527"/>
            <a:ext cx="5970422" cy="1975644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270002" y="1417761"/>
            <a:ext cx="5970421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1</a:t>
            </a:r>
          </a:p>
        </p:txBody>
      </p:sp>
    </p:spTree>
    <p:extLst>
      <p:ext uri="{BB962C8B-B14F-4D97-AF65-F5344CB8AC3E}">
        <p14:creationId xmlns:p14="http://schemas.microsoft.com/office/powerpoint/2010/main" val="248051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4827238" y="1417759"/>
            <a:ext cx="3440462" cy="3676951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/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icon to add chart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 hasCustomPrompt="1"/>
          </p:nvPr>
        </p:nvSpPr>
        <p:spPr>
          <a:xfrm>
            <a:off x="850900" y="1417639"/>
            <a:ext cx="3976688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3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5" hasCustomPrompt="1"/>
          </p:nvPr>
        </p:nvSpPr>
        <p:spPr>
          <a:xfrm>
            <a:off x="664364" y="1417761"/>
            <a:ext cx="3804897" cy="367628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4468815" y="1417639"/>
            <a:ext cx="3989387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98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4 Blocks of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3213" y="3694604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7164" y="3694604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536568" y="1417761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03902" y="1417761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4 Images &amp; 4 Blocks of Copy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30144" y="1417760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0237" y="1417760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603904" y="3686607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536570" y="3686607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23877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76435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17961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646780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500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76616" y="1417760"/>
            <a:ext cx="7781584" cy="2334795"/>
          </a:xfrm>
        </p:spPr>
        <p:txBody>
          <a:bodyPr lIns="0" tIns="0" bIns="0"/>
          <a:lstStyle>
            <a:lvl1pPr marL="0" indent="0">
              <a:lnSpc>
                <a:spcPct val="80000"/>
              </a:lnSpc>
              <a:buFontTx/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500">
                <a:solidFill>
                  <a:srgbClr val="8D8E8D"/>
                </a:solidFill>
                <a:latin typeface="Arial"/>
                <a:cs typeface="Arial"/>
              </a:defRPr>
            </a:lvl4pPr>
            <a:lvl5pPr marL="0" indent="-137160">
              <a:lnSpc>
                <a:spcPct val="120000"/>
              </a:lnSpc>
              <a:spcBef>
                <a:spcPts val="0"/>
              </a:spcBef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Venn Diagram &amp; Copy</a:t>
            </a:r>
          </a:p>
        </p:txBody>
      </p:sp>
      <p:grpSp>
        <p:nvGrpSpPr>
          <p:cNvPr id="4" name="Group 11"/>
          <p:cNvGrpSpPr/>
          <p:nvPr userDrawn="1"/>
        </p:nvGrpSpPr>
        <p:grpSpPr>
          <a:xfrm>
            <a:off x="2835842" y="2608989"/>
            <a:ext cx="3136213" cy="2972365"/>
            <a:chOff x="2943666" y="2261124"/>
            <a:chExt cx="2954151" cy="2576050"/>
          </a:xfrm>
        </p:grpSpPr>
        <p:sp>
          <p:nvSpPr>
            <p:cNvPr id="3" name="Oval 2"/>
            <p:cNvSpPr/>
            <p:nvPr userDrawn="1"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E87722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"/>
            <p:cNvGrpSpPr/>
            <p:nvPr userDrawn="1"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B31B1B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CF4520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4" name="Straight Connector 13"/>
          <p:cNvCxnSpPr/>
          <p:nvPr userDrawn="1"/>
        </p:nvCxnSpPr>
        <p:spPr>
          <a:xfrm>
            <a:off x="6041310" y="4608527"/>
            <a:ext cx="241689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041310" y="4737959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219700" y="3019184"/>
            <a:ext cx="32385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041310" y="3019184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76618" y="4642771"/>
            <a:ext cx="2085909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76618" y="4737959"/>
            <a:ext cx="2085909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951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CKUP_WCM_NYP_FULLCOLO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316234" y="3123801"/>
            <a:ext cx="4178808" cy="621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243367"/>
            <a:ext cx="3337560" cy="4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6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9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2681-E8FC-0C4F-B0B3-E37F6560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282D-90B7-D34D-AC81-00D5EC856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71017-87A2-3947-8D16-7A7D1EEE1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7C331-E8C8-CD43-9E0F-0B63660A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4FAA-AC29-8E4F-8EE2-E5FCC1A7CCD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FEE3B-72D3-744D-8607-134A2733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F49E1-10D0-7B44-887A-E6CF67FA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EB95-714D-EB4C-99AE-3A74306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6BA4-D5CF-B742-9F8D-5204AC4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4DDF5-9691-2447-94FC-A238B433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4FAA-AC29-8E4F-8EE2-E5FCC1A7CCD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DF3A4-D120-134E-BD7C-3295B031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61367-56EC-FB4F-9E83-C92BD722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EB95-714D-EB4C-99AE-3A74306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5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1598134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E8772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2657467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8772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8" name="Picture 7" descr="LOCKUP_WCM_NYP_FULLCOLO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0" y="6400800"/>
            <a:ext cx="307370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09" y="6496931"/>
            <a:ext cx="2574951" cy="3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914401" y="1432415"/>
            <a:ext cx="7759701" cy="4517048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4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533900" y="1417760"/>
            <a:ext cx="3744913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 &amp; Copy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2427" y="1418371"/>
            <a:ext cx="3554338" cy="40070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1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Double Column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723900" y="1417760"/>
            <a:ext cx="3632200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546215" y="1417760"/>
            <a:ext cx="3797300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01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Images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8861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500629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12789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886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006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278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994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Long Image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63600" y="1417639"/>
            <a:ext cx="741680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63600" y="4067527"/>
            <a:ext cx="7416800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5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Charts &amp; Copy 1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3250" y="3598668"/>
            <a:ext cx="7654150" cy="2444501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7"/>
          </p:nvPr>
        </p:nvSpPr>
        <p:spPr>
          <a:xfrm>
            <a:off x="6517174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8"/>
          </p:nvPr>
        </p:nvSpPr>
        <p:spPr>
          <a:xfrm>
            <a:off x="4595866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Chart Placeholder 6"/>
          <p:cNvSpPr>
            <a:spLocks noGrp="1"/>
          </p:cNvSpPr>
          <p:nvPr>
            <p:ph type="chart" sz="quarter" idx="29"/>
          </p:nvPr>
        </p:nvSpPr>
        <p:spPr>
          <a:xfrm>
            <a:off x="2674558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3" name="Chart Placeholder 6"/>
          <p:cNvSpPr>
            <a:spLocks noGrp="1"/>
          </p:cNvSpPr>
          <p:nvPr>
            <p:ph type="chart" sz="quarter" idx="30"/>
          </p:nvPr>
        </p:nvSpPr>
        <p:spPr>
          <a:xfrm>
            <a:off x="753250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0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5727" y="1417761"/>
            <a:ext cx="2178050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7720" y="1417761"/>
            <a:ext cx="2178050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145" y="1417761"/>
            <a:ext cx="2178050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Charts &amp; Copy 2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9267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387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659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603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439009"/>
            <a:ext cx="7734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4311872" y="6483350"/>
            <a:ext cx="5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8D8E8D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68" r:id="rId17"/>
    <p:sldLayoutId id="2147483669" r:id="rId18"/>
    <p:sldLayoutId id="2147483670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A20815"/>
          </a:solidFill>
          <a:latin typeface="Arial"/>
          <a:ea typeface="+mj-ea"/>
          <a:cs typeface="Arial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24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500" b="1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1500" kern="1200">
          <a:solidFill>
            <a:srgbClr val="7F7F7F"/>
          </a:solidFill>
          <a:latin typeface="Arial"/>
          <a:ea typeface="+mn-ea"/>
          <a:cs typeface="Arial"/>
        </a:defRPr>
      </a:lvl3pPr>
      <a:lvl4pPr marL="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7F7F7F"/>
          </a:solidFill>
          <a:latin typeface="Arial"/>
          <a:ea typeface="+mn-ea"/>
          <a:cs typeface="Arial"/>
        </a:defRPr>
      </a:lvl4pPr>
      <a:lvl5pPr marL="4572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xperience.arcgis.com/experience/685d0ace521648f8a5beeeee1b9125cd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6/rr/rr6601a1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6/rr/rr6601a1.ht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infection-control/control-recommendations.html?CDC_AA_refVal=https%3A%2F%2Fwww.cdc.gov%2Fcoronavirus%2F2019-ncov%2Fhcp%2Finfection-control.html" TargetMode="Externa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infection-control/control-recommendations.html?CDC_AA_refVal=https%3A%2F%2Fwww.cdc.gov%2Fcoronavirus%2F2019-ncov%2Fhcp%2Finfection-control.html" TargetMode="Externa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mag.org/news/2020/01/novel-human-virus-pneumonia-cases-linked-seafood-market-china-stir-concer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hyperlink" Target="https://www.nytimes.com/2020/01/25/world/asia/china-markets-coronavirus-sar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72" y="467500"/>
            <a:ext cx="8840292" cy="989914"/>
          </a:xfrm>
        </p:spPr>
        <p:txBody>
          <a:bodyPr/>
          <a:lstStyle/>
          <a:p>
            <a:pPr algn="ctr"/>
            <a:r>
              <a:rPr lang="en-US" sz="4800" dirty="0" smtClean="0"/>
              <a:t>Coronavirus </a:t>
            </a:r>
            <a:r>
              <a:rPr lang="en-US" sz="4800" dirty="0" smtClean="0"/>
              <a:t>Disease </a:t>
            </a:r>
            <a:r>
              <a:rPr lang="en-US" sz="4800" dirty="0" smtClean="0"/>
              <a:t>2019 (COVID-19)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0094" y="5594255"/>
            <a:ext cx="5853112" cy="1270335"/>
          </a:xfrm>
        </p:spPr>
        <p:txBody>
          <a:bodyPr/>
          <a:lstStyle/>
          <a:p>
            <a:r>
              <a:rPr lang="en-US" dirty="0" smtClean="0"/>
              <a:t>David P. Calfee, MD, MS</a:t>
            </a:r>
          </a:p>
          <a:p>
            <a:r>
              <a:rPr lang="en-US" dirty="0" smtClean="0"/>
              <a:t>Professor of Medicine and Health Policy &amp;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782369" y="5594255"/>
            <a:ext cx="3250794" cy="620957"/>
          </a:xfrm>
        </p:spPr>
        <p:txBody>
          <a:bodyPr>
            <a:normAutofit/>
          </a:bodyPr>
          <a:lstStyle/>
          <a:p>
            <a:r>
              <a:rPr lang="en-US" dirty="0" smtClean="0"/>
              <a:t>3/10/20  </a:t>
            </a:r>
          </a:p>
          <a:p>
            <a:r>
              <a:rPr lang="en-US" dirty="0" smtClean="0"/>
              <a:t>21:14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95" y="1884219"/>
            <a:ext cx="5906568" cy="33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464" t="17192" r="37835" b="4680"/>
          <a:stretch/>
        </p:blipFill>
        <p:spPr>
          <a:xfrm>
            <a:off x="1875321" y="274639"/>
            <a:ext cx="5393357" cy="62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SARS-CoV-2 outside of China is increasing.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701" t="24805" r="22989" b="9247"/>
          <a:stretch/>
        </p:blipFill>
        <p:spPr>
          <a:xfrm>
            <a:off x="556491" y="1417639"/>
            <a:ext cx="8031018" cy="51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98" y="337098"/>
            <a:ext cx="8930276" cy="1143000"/>
          </a:xfrm>
        </p:spPr>
        <p:txBody>
          <a:bodyPr/>
          <a:lstStyle/>
          <a:p>
            <a:r>
              <a:rPr lang="en-US" dirty="0" smtClean="0"/>
              <a:t>COVID-19 has now been detected on 6 continents.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594" y="6219018"/>
            <a:ext cx="8299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https://experience.arcgis.com/experience/685d0ace521648f8a5beeeee1b9125cd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960" b="4869"/>
          <a:stretch/>
        </p:blipFill>
        <p:spPr>
          <a:xfrm>
            <a:off x="130597" y="1500764"/>
            <a:ext cx="8754626" cy="4038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594" y="5560291"/>
            <a:ext cx="366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of 3/10/20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6483" y="164977"/>
            <a:ext cx="8229600" cy="1143000"/>
          </a:xfrm>
        </p:spPr>
        <p:txBody>
          <a:bodyPr/>
          <a:lstStyle/>
          <a:p>
            <a:r>
              <a:rPr lang="en-US" dirty="0" smtClean="0"/>
              <a:t>Community transmission of SARS-CoV-2 is increasing in the U.S.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8556" y="6304927"/>
            <a:ext cx="349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 of 3/10/20 at 11:15 am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3660" t="40636" r="16031" b="22677"/>
          <a:stretch/>
        </p:blipFill>
        <p:spPr>
          <a:xfrm>
            <a:off x="457200" y="1356401"/>
            <a:ext cx="8519460" cy="3753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5944" y="1351516"/>
            <a:ext cx="252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(as of 3/9/20)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13511"/>
              </p:ext>
            </p:extLst>
          </p:nvPr>
        </p:nvGraphicFramePr>
        <p:xfrm>
          <a:off x="2736815" y="5089337"/>
          <a:ext cx="4091710" cy="1188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45855">
                  <a:extLst>
                    <a:ext uri="{9D8B030D-6E8A-4147-A177-3AD203B41FA5}">
                      <a16:colId xmlns:a16="http://schemas.microsoft.com/office/drawing/2014/main" val="4227016913"/>
                    </a:ext>
                  </a:extLst>
                </a:gridCol>
                <a:gridCol w="2045855">
                  <a:extLst>
                    <a:ext uri="{9D8B030D-6E8A-4147-A177-3AD203B41FA5}">
                      <a16:colId xmlns:a16="http://schemas.microsoft.com/office/drawing/2014/main" val="2477050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York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64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30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Non-NYC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0802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00994" y="3931324"/>
            <a:ext cx="291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Total: 647 (36 jurisdictions)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Deaths: 25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846"/>
            <a:ext cx="8229600" cy="1143000"/>
          </a:xfrm>
        </p:spPr>
        <p:txBody>
          <a:bodyPr/>
          <a:lstStyle/>
          <a:p>
            <a:r>
              <a:rPr lang="en-US" dirty="0" smtClean="0"/>
              <a:t>Transmission of SARS-CoV-2 is largely by close person-to-person transmission.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41629"/>
            <a:ext cx="729943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Respiratory droplets (primary)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Contact </a:t>
            </a:r>
          </a:p>
          <a:p>
            <a:pPr marL="0" indent="0">
              <a:buNone/>
            </a:pPr>
            <a:endParaRPr lang="en-US" sz="28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Airborne transmission over long distances is thought not to be likely.</a:t>
            </a:r>
          </a:p>
          <a:p>
            <a:pPr marL="0" indent="0">
              <a:buNone/>
            </a:pPr>
            <a:endParaRPr lang="en-US" sz="2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Estimated reproduction number (</a:t>
            </a:r>
            <a:r>
              <a:rPr lang="en-US" sz="2800" b="0" dirty="0" err="1" smtClean="0">
                <a:solidFill>
                  <a:schemeClr val="tx1"/>
                </a:solidFill>
              </a:rPr>
              <a:t>r</a:t>
            </a:r>
            <a:r>
              <a:rPr lang="en-US" sz="2800" b="0" baseline="-25000" dirty="0" err="1" smtClean="0">
                <a:solidFill>
                  <a:schemeClr val="tx1"/>
                </a:solidFill>
              </a:rPr>
              <a:t>o</a:t>
            </a:r>
            <a:r>
              <a:rPr lang="en-US" sz="2800" b="0" dirty="0" smtClean="0">
                <a:solidFill>
                  <a:schemeClr val="tx1"/>
                </a:solidFill>
              </a:rPr>
              <a:t>): ~2-2.5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488" y="1760892"/>
            <a:ext cx="1717133" cy="1711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59" y="6190593"/>
            <a:ext cx="3815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www.cdc.gov/coronavirus/2019-ncov/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55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05B523-43E9-D840-BDC0-1C59A8E0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140557"/>
            <a:ext cx="8648292" cy="571259"/>
          </a:xfrm>
        </p:spPr>
        <p:txBody>
          <a:bodyPr>
            <a:normAutofit fontScale="90000"/>
          </a:bodyPr>
          <a:lstStyle/>
          <a:p>
            <a:r>
              <a:rPr lang="en-US" dirty="0"/>
              <a:t>Viral </a:t>
            </a:r>
            <a:r>
              <a:rPr lang="en-US" dirty="0" smtClean="0"/>
              <a:t>shedding </a:t>
            </a:r>
            <a:r>
              <a:rPr lang="en-US" dirty="0"/>
              <a:t>p</a:t>
            </a:r>
            <a:r>
              <a:rPr lang="en-US" dirty="0" smtClean="0"/>
              <a:t>atterns of </a:t>
            </a:r>
            <a:r>
              <a:rPr lang="en-US" dirty="0" smtClean="0"/>
              <a:t>SARS-CoV-2 </a:t>
            </a:r>
            <a:r>
              <a:rPr lang="en-US" dirty="0" smtClean="0"/>
              <a:t>resemble </a:t>
            </a:r>
            <a:r>
              <a:rPr lang="en-US" dirty="0" smtClean="0"/>
              <a:t>influenza.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EB61F-E8BA-A74F-AEFC-627D3D1D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3" y="2212877"/>
            <a:ext cx="3296313" cy="29392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3FB818-D16E-814D-83F4-4E2F566B9A59}"/>
              </a:ext>
            </a:extLst>
          </p:cNvPr>
          <p:cNvGrpSpPr/>
          <p:nvPr/>
        </p:nvGrpSpPr>
        <p:grpSpPr>
          <a:xfrm>
            <a:off x="6082952" y="2309519"/>
            <a:ext cx="2973828" cy="2745927"/>
            <a:chOff x="7315200" y="2642992"/>
            <a:chExt cx="4308954" cy="38498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9B5133-3AAC-F84E-A85D-57BEE5299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200" y="2723873"/>
              <a:ext cx="4308954" cy="376900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AD6730-85C9-8B49-9F85-376072B1C917}"/>
                </a:ext>
              </a:extLst>
            </p:cNvPr>
            <p:cNvSpPr/>
            <p:nvPr/>
          </p:nvSpPr>
          <p:spPr>
            <a:xfrm>
              <a:off x="8793271" y="2642992"/>
              <a:ext cx="2442576" cy="237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B0172E-7E24-F046-8E50-CAC16F268AEB}"/>
              </a:ext>
            </a:extLst>
          </p:cNvPr>
          <p:cNvSpPr txBox="1"/>
          <p:nvPr/>
        </p:nvSpPr>
        <p:spPr>
          <a:xfrm>
            <a:off x="158236" y="5955870"/>
            <a:ext cx="412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Zou et al, NEJM 2020; DOI: 10.1056/NEJMc2001737 </a:t>
            </a:r>
          </a:p>
          <a:p>
            <a:r>
              <a:rPr lang="en-US" sz="1200" dirty="0"/>
              <a:t>Peiris et al, Lancet 2003; 361: 1767-72</a:t>
            </a:r>
          </a:p>
          <a:p>
            <a:r>
              <a:rPr lang="en-US" sz="1200" dirty="0"/>
              <a:t>Tsang et al, J Infect Dis 2015; 212; 1420-28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B86A0-4A98-B44B-9969-701328509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346" y="2627216"/>
            <a:ext cx="2987912" cy="2330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873E2C-D170-E549-8475-81E3EFFD0FEE}"/>
              </a:ext>
            </a:extLst>
          </p:cNvPr>
          <p:cNvSpPr txBox="1"/>
          <p:nvPr/>
        </p:nvSpPr>
        <p:spPr>
          <a:xfrm>
            <a:off x="3720662" y="1668416"/>
            <a:ext cx="2027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AA330E-9AC7-8A48-86D0-80F07AB845AB}"/>
              </a:ext>
            </a:extLst>
          </p:cNvPr>
          <p:cNvSpPr txBox="1"/>
          <p:nvPr/>
        </p:nvSpPr>
        <p:spPr>
          <a:xfrm>
            <a:off x="791889" y="1644567"/>
            <a:ext cx="18007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21ACB-15D5-4945-AE5C-75EE3202EAC5}"/>
              </a:ext>
            </a:extLst>
          </p:cNvPr>
          <p:cNvSpPr txBox="1"/>
          <p:nvPr/>
        </p:nvSpPr>
        <p:spPr>
          <a:xfrm>
            <a:off x="6493750" y="1571043"/>
            <a:ext cx="24383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Seasonal Influenza</a:t>
            </a:r>
          </a:p>
        </p:txBody>
      </p:sp>
    </p:spTree>
    <p:extLst>
      <p:ext uri="{BB962C8B-B14F-4D97-AF65-F5344CB8AC3E}">
        <p14:creationId xmlns:p14="http://schemas.microsoft.com/office/powerpoint/2010/main" val="28253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92" y="391371"/>
            <a:ext cx="8790834" cy="1143000"/>
          </a:xfrm>
        </p:spPr>
        <p:txBody>
          <a:bodyPr/>
          <a:lstStyle/>
          <a:p>
            <a:r>
              <a:rPr lang="en-US" dirty="0" smtClean="0"/>
              <a:t>Epidemiological characteristics </a:t>
            </a:r>
            <a:r>
              <a:rPr lang="en-US" dirty="0" smtClean="0"/>
              <a:t>of COVID-19 in </a:t>
            </a:r>
            <a:r>
              <a:rPr lang="en-US" dirty="0" smtClean="0"/>
              <a:t>China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452271"/>
              </p:ext>
            </p:extLst>
          </p:nvPr>
        </p:nvGraphicFramePr>
        <p:xfrm>
          <a:off x="4175068" y="1803559"/>
          <a:ext cx="4591455" cy="472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9269" y="1825837"/>
            <a:ext cx="8041804" cy="52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4572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72,314 cases in China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Confirmed: 44,672 (62%)</a:t>
            </a:r>
            <a:endParaRPr lang="en-US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Age distribution </a:t>
            </a:r>
            <a:endParaRPr lang="en-US" sz="2800" b="0" dirty="0" smtClean="0">
              <a:solidFill>
                <a:schemeClr val="tx1"/>
              </a:solidFill>
            </a:endParaRPr>
          </a:p>
          <a:p>
            <a:r>
              <a:rPr lang="en-US" sz="2200" b="0" dirty="0" smtClean="0">
                <a:solidFill>
                  <a:schemeClr val="tx1"/>
                </a:solidFill>
              </a:rPr>
              <a:t>&gt;80 years: 3%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30-79 years: 87%</a:t>
            </a:r>
          </a:p>
          <a:p>
            <a:r>
              <a:rPr lang="en-US" sz="2200" b="0" dirty="0" smtClean="0">
                <a:solidFill>
                  <a:schemeClr val="tx1"/>
                </a:solidFill>
              </a:rPr>
              <a:t>20-29 years: 8%</a:t>
            </a:r>
          </a:p>
          <a:p>
            <a:r>
              <a:rPr lang="en-US" sz="2200" b="0" dirty="0" smtClean="0">
                <a:solidFill>
                  <a:schemeClr val="tx1"/>
                </a:solidFill>
              </a:rPr>
              <a:t>10-19: 1%</a:t>
            </a:r>
          </a:p>
          <a:p>
            <a:r>
              <a:rPr lang="en-US" sz="2200" b="0" dirty="0" smtClean="0">
                <a:solidFill>
                  <a:schemeClr val="tx1"/>
                </a:solidFill>
              </a:rPr>
              <a:t>&lt;10 year 1%</a:t>
            </a:r>
          </a:p>
          <a:p>
            <a:pPr marL="0" indent="0"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0" dirty="0" smtClean="0"/>
              <a:t>	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269" y="6369068"/>
            <a:ext cx="5927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Wu Z. JAMA 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09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310107"/>
              </p:ext>
            </p:extLst>
          </p:nvPr>
        </p:nvGraphicFramePr>
        <p:xfrm>
          <a:off x="1502979" y="890754"/>
          <a:ext cx="6432331" cy="54271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020">
                  <a:extLst>
                    <a:ext uri="{9D8B030D-6E8A-4147-A177-3AD203B41FA5}">
                      <a16:colId xmlns:a16="http://schemas.microsoft.com/office/drawing/2014/main" val="4252939637"/>
                    </a:ext>
                  </a:extLst>
                </a:gridCol>
              </a:tblGrid>
              <a:tr h="288149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8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1099 COVID-19 Cases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37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Incubation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(median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(IQR)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(2-7)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37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Fever on admission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30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Fever during hospitalization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818435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Cough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67.8%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Sputum production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648390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Shortness of breath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18.7%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Myalgia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throat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Chills/rigors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v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omiting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149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Rhinorrhea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1" y="7307403"/>
            <a:ext cx="6510218" cy="40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289" y="6529554"/>
            <a:ext cx="2291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Guan, W NEJM 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56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8" y="321326"/>
            <a:ext cx="9427779" cy="818437"/>
          </a:xfrm>
        </p:spPr>
        <p:txBody>
          <a:bodyPr>
            <a:normAutofit/>
          </a:bodyPr>
          <a:lstStyle/>
          <a:p>
            <a:r>
              <a:rPr lang="en-US" dirty="0" smtClean="0"/>
              <a:t>Laboratory and imaging findings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104578"/>
              </p:ext>
            </p:extLst>
          </p:nvPr>
        </p:nvGraphicFramePr>
        <p:xfrm>
          <a:off x="772510" y="1292149"/>
          <a:ext cx="7646276" cy="4358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5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977">
                  <a:extLst>
                    <a:ext uri="{9D8B030D-6E8A-4147-A177-3AD203B41FA5}">
                      <a16:colId xmlns:a16="http://schemas.microsoft.com/office/drawing/2014/main" val="1578148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Lab/imaging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finding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8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1,099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Cases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9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CXR abnormalities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59.1%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9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CT abnormalities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19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WBC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(IQR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4700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(3500-6000)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9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WBC count &gt;10,000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19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Lymphocyte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(IQR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(700-1300)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9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Lymphocytopenia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&lt;1500 per mm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83.2%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19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 &lt; 150,000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36.2%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9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LDH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&gt;250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U/liter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19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Procalcitonin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elevated &gt;0.5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9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AST/ALT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U/liter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21-22%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3268" y="6377438"/>
            <a:ext cx="2291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Guan, W NEJM 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36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95" y="274639"/>
            <a:ext cx="89420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CT findings include rounded ground glass opacities</a:t>
            </a:r>
            <a:r>
              <a:rPr lang="en-US" dirty="0" smtClean="0">
                <a:sym typeface="Wingdings" panose="05000000000000000000" pitchFamily="2" charset="2"/>
              </a:rPr>
              <a:t> progressive airspace opacities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5" y="2056197"/>
            <a:ext cx="4477004" cy="326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85" y="2111410"/>
            <a:ext cx="4355711" cy="303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0571" y="6238840"/>
            <a:ext cx="3231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Bernheim</a:t>
            </a:r>
            <a:r>
              <a:rPr lang="en-US" sz="1200" dirty="0" smtClean="0"/>
              <a:t> A Radiology 2020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050587" y="1496964"/>
            <a:ext cx="243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8178" y="1533692"/>
            <a:ext cx="243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417639"/>
            <a:ext cx="8216902" cy="4517048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/>
              <a:t>Background</a:t>
            </a:r>
          </a:p>
          <a:p>
            <a:pPr marL="0" indent="0">
              <a:buNone/>
            </a:pPr>
            <a:r>
              <a:rPr lang="en-US" sz="2800" b="0" dirty="0" smtClean="0"/>
              <a:t>Epidemiology</a:t>
            </a:r>
          </a:p>
          <a:p>
            <a:pPr marL="0" indent="0">
              <a:buNone/>
            </a:pPr>
            <a:r>
              <a:rPr lang="en-US" sz="2800" b="0" dirty="0" smtClean="0"/>
              <a:t>Clinical disease</a:t>
            </a:r>
          </a:p>
          <a:p>
            <a:pPr marL="0" indent="0">
              <a:buNone/>
            </a:pPr>
            <a:r>
              <a:rPr lang="en-US" sz="2800" b="0" dirty="0" smtClean="0"/>
              <a:t>Infection prevention and control strategies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 smtClean="0"/>
              <a:t>Diagnostic testing  (Dr. Massimo </a:t>
            </a:r>
            <a:r>
              <a:rPr lang="en-US" sz="2800" b="0" dirty="0" err="1"/>
              <a:t>Loda</a:t>
            </a:r>
            <a:r>
              <a:rPr lang="en-US" sz="2800" b="0" dirty="0"/>
              <a:t>)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 smtClean="0"/>
              <a:t>Potential treatment options (Dr. Kristie </a:t>
            </a:r>
            <a:r>
              <a:rPr lang="en-US" sz="2800" b="0" dirty="0"/>
              <a:t>Marks)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32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315"/>
            <a:ext cx="8229600" cy="1143000"/>
          </a:xfrm>
        </p:spPr>
        <p:txBody>
          <a:bodyPr/>
          <a:lstStyle/>
          <a:p>
            <a:r>
              <a:rPr lang="en-US" dirty="0" smtClean="0"/>
              <a:t>Progression of CT abnormalities in 121 symptomatic patients with COVID-19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1975664"/>
            <a:ext cx="6500895" cy="41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386" y="6243390"/>
            <a:ext cx="3231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Bernheim</a:t>
            </a:r>
            <a:r>
              <a:rPr lang="en-US" sz="1200" dirty="0" smtClean="0"/>
              <a:t> A Radiology 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56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55" y="505866"/>
            <a:ext cx="8229600" cy="1143000"/>
          </a:xfrm>
        </p:spPr>
        <p:txBody>
          <a:bodyPr/>
          <a:lstStyle/>
          <a:p>
            <a:r>
              <a:rPr lang="en-US" dirty="0" smtClean="0"/>
              <a:t>Complications of COVID-19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417803"/>
              </p:ext>
            </p:extLst>
          </p:nvPr>
        </p:nvGraphicFramePr>
        <p:xfrm>
          <a:off x="248055" y="1417639"/>
          <a:ext cx="8647890" cy="48537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6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7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Complication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208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1,099 COVID-19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20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Septic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hock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7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kidney injury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7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Non-invasive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mechanical ventilation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7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Invasive mechanical ventilation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50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extracorporeal membrane oxygenation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7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055" y="6366452"/>
            <a:ext cx="2291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Guan, W NEJM 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54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Epidemiological characteristics of COVID-19 in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622"/>
            <a:ext cx="8204200" cy="50458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chemeClr val="tx1"/>
                </a:solidFill>
              </a:rPr>
              <a:t>Case-fatality </a:t>
            </a:r>
            <a:r>
              <a:rPr lang="en-US" sz="2800" b="0" dirty="0" smtClean="0">
                <a:solidFill>
                  <a:schemeClr val="tx1"/>
                </a:solidFill>
              </a:rPr>
              <a:t>rate (CFR): 2.3% overall (1,023/44,672)</a:t>
            </a:r>
            <a:endParaRPr lang="en-US" sz="2800" b="0" dirty="0">
              <a:solidFill>
                <a:schemeClr val="tx1"/>
              </a:solidFill>
            </a:endParaRPr>
          </a:p>
          <a:p>
            <a:r>
              <a:rPr lang="en-US" sz="2600" b="0" dirty="0" smtClean="0">
                <a:solidFill>
                  <a:schemeClr val="tx1"/>
                </a:solidFill>
              </a:rPr>
              <a:t>&gt;</a:t>
            </a:r>
            <a:r>
              <a:rPr lang="en-US" sz="2600" b="0" dirty="0">
                <a:solidFill>
                  <a:schemeClr val="tx1"/>
                </a:solidFill>
              </a:rPr>
              <a:t>80 years: 14.8% </a:t>
            </a:r>
          </a:p>
          <a:p>
            <a:r>
              <a:rPr lang="en-US" sz="2600" b="0" dirty="0">
                <a:solidFill>
                  <a:schemeClr val="tx1"/>
                </a:solidFill>
              </a:rPr>
              <a:t>70-79 years: 8.0%</a:t>
            </a:r>
          </a:p>
          <a:p>
            <a:pPr marL="0" indent="0">
              <a:buNone/>
            </a:pPr>
            <a:endParaRPr lang="en-US" sz="28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CFR was </a:t>
            </a:r>
            <a:r>
              <a:rPr lang="en-US" sz="2800" b="0" dirty="0">
                <a:solidFill>
                  <a:schemeClr val="tx1"/>
                </a:solidFill>
              </a:rPr>
              <a:t>greatest early in the </a:t>
            </a:r>
            <a:r>
              <a:rPr lang="en-US" sz="2800" b="0" dirty="0" smtClean="0">
                <a:solidFill>
                  <a:schemeClr val="tx1"/>
                </a:solidFill>
              </a:rPr>
              <a:t>outbreak.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/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CFR higher among those with chronic medical conditions: </a:t>
            </a:r>
          </a:p>
          <a:p>
            <a:r>
              <a:rPr lang="en-US" sz="2600" b="0" dirty="0" smtClean="0">
                <a:solidFill>
                  <a:schemeClr val="tx1"/>
                </a:solidFill>
              </a:rPr>
              <a:t>Cardiovascular disease (10.5%)</a:t>
            </a:r>
          </a:p>
          <a:p>
            <a:r>
              <a:rPr lang="en-US" sz="2600" b="0" dirty="0">
                <a:solidFill>
                  <a:schemeClr val="tx1"/>
                </a:solidFill>
              </a:rPr>
              <a:t>D</a:t>
            </a:r>
            <a:r>
              <a:rPr lang="en-US" sz="2600" b="0" dirty="0" smtClean="0">
                <a:solidFill>
                  <a:schemeClr val="tx1"/>
                </a:solidFill>
              </a:rPr>
              <a:t>iabetes (7.3%)</a:t>
            </a:r>
          </a:p>
          <a:p>
            <a:r>
              <a:rPr lang="en-US" sz="2600" b="0" dirty="0">
                <a:solidFill>
                  <a:schemeClr val="tx1"/>
                </a:solidFill>
              </a:rPr>
              <a:t>C</a:t>
            </a:r>
            <a:r>
              <a:rPr lang="en-US" sz="2600" b="0" dirty="0" smtClean="0">
                <a:solidFill>
                  <a:schemeClr val="tx1"/>
                </a:solidFill>
              </a:rPr>
              <a:t>hronic respiratory disease (6.3%)</a:t>
            </a:r>
          </a:p>
          <a:p>
            <a:r>
              <a:rPr lang="en-US" sz="2600" b="0" dirty="0">
                <a:solidFill>
                  <a:schemeClr val="tx1"/>
                </a:solidFill>
              </a:rPr>
              <a:t>H</a:t>
            </a:r>
            <a:r>
              <a:rPr lang="en-US" sz="2600" b="0" dirty="0" smtClean="0">
                <a:solidFill>
                  <a:schemeClr val="tx1"/>
                </a:solidFill>
              </a:rPr>
              <a:t>ypertension (6.0%)</a:t>
            </a:r>
          </a:p>
          <a:p>
            <a:r>
              <a:rPr lang="en-US" sz="2600" b="0" dirty="0">
                <a:solidFill>
                  <a:schemeClr val="tx1"/>
                </a:solidFill>
              </a:rPr>
              <a:t>C</a:t>
            </a:r>
            <a:r>
              <a:rPr lang="en-US" sz="2600" b="0" dirty="0" smtClean="0">
                <a:solidFill>
                  <a:schemeClr val="tx1"/>
                </a:solidFill>
              </a:rPr>
              <a:t>ancer (5.6%)</a:t>
            </a:r>
            <a:r>
              <a:rPr lang="en-US" sz="2600" b="0" dirty="0">
                <a:solidFill>
                  <a:schemeClr val="tx1"/>
                </a:solidFill>
              </a:rPr>
              <a:t/>
            </a:r>
            <a:br>
              <a:rPr lang="en-US" sz="2600" b="0" dirty="0">
                <a:solidFill>
                  <a:schemeClr val="tx1"/>
                </a:solidFill>
              </a:rPr>
            </a:b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269" y="6369068"/>
            <a:ext cx="5927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Wu Z. JAMA 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90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and control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1" y="1432415"/>
            <a:ext cx="8216902" cy="4517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 smtClean="0"/>
              <a:t>Strategies</a:t>
            </a:r>
          </a:p>
          <a:p>
            <a:r>
              <a:rPr lang="en-US" sz="2400" b="0" dirty="0" smtClean="0"/>
              <a:t>Containment</a:t>
            </a:r>
          </a:p>
          <a:p>
            <a:r>
              <a:rPr lang="en-US" sz="2400" b="0" dirty="0" smtClean="0"/>
              <a:t>Mitigation</a:t>
            </a:r>
          </a:p>
          <a:p>
            <a:endParaRPr lang="en-US" sz="2800" b="0" dirty="0"/>
          </a:p>
          <a:p>
            <a:pPr marL="0" indent="0">
              <a:buNone/>
            </a:pPr>
            <a:r>
              <a:rPr lang="en-US" sz="2800" b="0" dirty="0" smtClean="0"/>
              <a:t>Public settings</a:t>
            </a:r>
          </a:p>
          <a:p>
            <a:pPr marL="0" indent="0">
              <a:buNone/>
            </a:pPr>
            <a:r>
              <a:rPr lang="en-US" sz="2800" b="0" dirty="0" smtClean="0"/>
              <a:t>Healthcare settings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5511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B267-74F9-A441-A327-A8381801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24" y="196974"/>
            <a:ext cx="7886700" cy="6721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role of mitigation strategies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BA09E1-C8EE-6442-9AA9-2BEE26A28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31" y="1378530"/>
            <a:ext cx="8774503" cy="4858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99BEE-E408-6640-A9D9-8513FEF594D6}"/>
              </a:ext>
            </a:extLst>
          </p:cNvPr>
          <p:cNvSpPr txBox="1"/>
          <p:nvPr/>
        </p:nvSpPr>
        <p:spPr>
          <a:xfrm>
            <a:off x="201331" y="6343368"/>
            <a:ext cx="3967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https://www.cdc.gov/mmwr/volumes/66/rr/rr6601a1.htm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76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CA29-9D1A-7646-B184-37BC1AB3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53" y="262557"/>
            <a:ext cx="7886700" cy="6848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Population-Based Mitigation Strategies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695649-D223-354D-9588-89A2002D7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6843" y="1021252"/>
            <a:ext cx="8607972" cy="5559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DED478-75A3-DC4E-BF2B-81574BDE2285}"/>
              </a:ext>
            </a:extLst>
          </p:cNvPr>
          <p:cNvSpPr txBox="1"/>
          <p:nvPr/>
        </p:nvSpPr>
        <p:spPr>
          <a:xfrm>
            <a:off x="198553" y="6581001"/>
            <a:ext cx="3967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https://www.cdc.gov/mmwr/volumes/66/rr/rr6601a1.htm</a:t>
            </a:r>
            <a:endParaRPr lang="en-US" sz="1200" dirty="0"/>
          </a:p>
        </p:txBody>
      </p:sp>
      <p:sp>
        <p:nvSpPr>
          <p:cNvPr id="5" name="Multiply 4"/>
          <p:cNvSpPr/>
          <p:nvPr/>
        </p:nvSpPr>
        <p:spPr>
          <a:xfrm>
            <a:off x="4187193" y="4834759"/>
            <a:ext cx="153580" cy="17867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46BC-0658-0640-A4FF-0EF3A91A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70" y="385374"/>
            <a:ext cx="8179163" cy="65132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Pandemic planning </a:t>
            </a:r>
            <a:r>
              <a:rPr lang="en-US" dirty="0" smtClean="0">
                <a:solidFill>
                  <a:srgbClr val="000000"/>
                </a:solidFill>
              </a:rPr>
              <a:t>for healthcare settings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7D11A8-1976-6B4C-8B71-501602EB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72" y="1957574"/>
            <a:ext cx="4264196" cy="3344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00000"/>
                </a:solidFill>
              </a:rPr>
              <a:t>Surge </a:t>
            </a:r>
            <a:r>
              <a:rPr lang="en-US" sz="2800" b="0" dirty="0" smtClean="0">
                <a:solidFill>
                  <a:srgbClr val="000000"/>
                </a:solidFill>
              </a:rPr>
              <a:t>capacity</a:t>
            </a:r>
            <a:endParaRPr lang="en-US" sz="2800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Triage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Patient care space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Ventilator </a:t>
            </a:r>
            <a:r>
              <a:rPr lang="en-US" b="0" dirty="0">
                <a:solidFill>
                  <a:srgbClr val="000000"/>
                </a:solidFill>
              </a:rPr>
              <a:t>support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Supplies</a:t>
            </a:r>
          </a:p>
          <a:p>
            <a:r>
              <a:rPr lang="en-US" b="0" dirty="0">
                <a:solidFill>
                  <a:srgbClr val="000000"/>
                </a:solidFill>
              </a:rPr>
              <a:t>Staff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47980-E5B2-0540-885A-4E911EF4C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8" y="2229441"/>
            <a:ext cx="4572000" cy="2800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268C8A-2597-1D41-A751-15FEE273B95E}"/>
              </a:ext>
            </a:extLst>
          </p:cNvPr>
          <p:cNvSpPr/>
          <p:nvPr/>
        </p:nvSpPr>
        <p:spPr>
          <a:xfrm>
            <a:off x="7793182" y="3342163"/>
            <a:ext cx="338447" cy="16922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684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8424041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ransmission can be prevented in healthcare-settings.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1716275"/>
            <a:ext cx="8204200" cy="5161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 smtClean="0">
                <a:solidFill>
                  <a:srgbClr val="000000"/>
                </a:solidFill>
              </a:rPr>
              <a:t>Minimize risk of exposure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Before arrival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Upon arrival/during visit: implement source control measures immediately </a:t>
            </a:r>
          </a:p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Visual alerts</a:t>
            </a:r>
          </a:p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Supplies (hand hygiene, masks)</a:t>
            </a:r>
          </a:p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Screening for signs/symptoms</a:t>
            </a:r>
          </a:p>
          <a:p>
            <a:pPr lvl="1"/>
            <a:r>
              <a:rPr lang="en-US" sz="2000" b="0" dirty="0" smtClean="0">
                <a:solidFill>
                  <a:srgbClr val="000000"/>
                </a:solidFill>
              </a:rPr>
              <a:t>Physical separation from others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Single room with door closed (partitions, distance)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Limit/restrict visitors, limit staff entering room.</a:t>
            </a:r>
          </a:p>
          <a:p>
            <a:pPr lvl="1"/>
            <a:endParaRPr lang="en-US" sz="1300" b="0" dirty="0" smtClean="0">
              <a:solidFill>
                <a:srgbClr val="000000"/>
              </a:solidFill>
            </a:endParaRPr>
          </a:p>
          <a:p>
            <a:endParaRPr lang="en-US" sz="2200" b="0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058" y="6002459"/>
            <a:ext cx="861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www.cdc.gov/coronavirus/2019-ncov/infection-control/control-recommendations.html?CDC_AA_refVal=https%3A%2F%2Fwww.cdc.gov%2Fcoronavirus%2F2019-ncov%2Fhcp%2Finfection-control.html</a:t>
            </a:r>
            <a:r>
              <a:rPr lang="en-US" sz="1200" dirty="0" smtClean="0"/>
              <a:t>  Updated 3/10/20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44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can be prevented in healthcare-settings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5" y="1799661"/>
            <a:ext cx="8204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>
                <a:solidFill>
                  <a:srgbClr val="000000"/>
                </a:solidFill>
              </a:rPr>
              <a:t>Standard and transmission-based </a:t>
            </a:r>
            <a:r>
              <a:rPr lang="en-US" sz="2800" b="0" dirty="0" smtClean="0">
                <a:solidFill>
                  <a:srgbClr val="000000"/>
                </a:solidFill>
              </a:rPr>
              <a:t>precautions</a:t>
            </a:r>
            <a:endParaRPr lang="en-US" sz="2800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Hand hygiene</a:t>
            </a:r>
          </a:p>
          <a:p>
            <a:r>
              <a:rPr lang="en-US" b="0" dirty="0">
                <a:solidFill>
                  <a:srgbClr val="000000"/>
                </a:solidFill>
              </a:rPr>
              <a:t>Equipment, environment cleaning and disinfection</a:t>
            </a:r>
          </a:p>
          <a:p>
            <a:r>
              <a:rPr lang="en-US" b="0" dirty="0">
                <a:solidFill>
                  <a:srgbClr val="000000"/>
                </a:solidFill>
              </a:rPr>
              <a:t>Personal protective equipment (PPE) for HCP</a:t>
            </a:r>
          </a:p>
          <a:p>
            <a:pPr lvl="1"/>
            <a:r>
              <a:rPr lang="en-US" sz="2000" b="0" dirty="0">
                <a:solidFill>
                  <a:srgbClr val="000000"/>
                </a:solidFill>
              </a:rPr>
              <a:t>Droplet precautions (mask with eye protection)</a:t>
            </a:r>
          </a:p>
          <a:p>
            <a:pPr lvl="1"/>
            <a:r>
              <a:rPr lang="en-US" sz="2000" b="0" dirty="0">
                <a:solidFill>
                  <a:srgbClr val="000000"/>
                </a:solidFill>
              </a:rPr>
              <a:t>Contact precautions (gown and gloves)</a:t>
            </a:r>
          </a:p>
          <a:p>
            <a:pPr lvl="1"/>
            <a:r>
              <a:rPr lang="en-US" sz="2000" b="0" dirty="0">
                <a:solidFill>
                  <a:srgbClr val="000000"/>
                </a:solidFill>
              </a:rPr>
              <a:t>Aerosol-generating procedures: N95 </a:t>
            </a:r>
            <a:r>
              <a:rPr lang="en-US" sz="2000" b="0" dirty="0" smtClean="0">
                <a:solidFill>
                  <a:srgbClr val="000000"/>
                </a:solidFill>
              </a:rPr>
              <a:t>respirator</a:t>
            </a:r>
          </a:p>
          <a:p>
            <a:pPr lvl="1"/>
            <a:endParaRPr lang="en-US" sz="2000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058" y="6002459"/>
            <a:ext cx="861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www.cdc.gov/coronavirus/2019-ncov/infection-control/control-recommendations.html?CDC_AA_refVal=https%3A%2F%2Fwww.cdc.gov%2Fcoronavirus%2F2019-ncov%2Fhcp%2Finfection-control.html</a:t>
            </a:r>
            <a:r>
              <a:rPr lang="en-US" sz="1200" dirty="0" smtClean="0"/>
              <a:t>  Updated 3/10/20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95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informed!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412" t="11371" r="19823" b="41505"/>
          <a:stretch/>
        </p:blipFill>
        <p:spPr>
          <a:xfrm>
            <a:off x="457200" y="1106425"/>
            <a:ext cx="7767887" cy="363955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95697" y="4309241"/>
            <a:ext cx="1618593" cy="2942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67855" y="1580197"/>
            <a:ext cx="8691417" cy="4517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SARS-CoV-2: </a:t>
            </a:r>
            <a:r>
              <a:rPr lang="en-US" sz="2800" b="0" dirty="0" smtClean="0"/>
              <a:t>the virus   </a:t>
            </a:r>
          </a:p>
          <a:p>
            <a:pPr marL="0" indent="0">
              <a:buNone/>
            </a:pPr>
            <a:r>
              <a:rPr lang="en-US" sz="2400" b="0" dirty="0" smtClean="0"/>
              <a:t>	(previously referred to as 2019-nCoV)</a:t>
            </a:r>
          </a:p>
          <a:p>
            <a:pPr marL="0" indent="0">
              <a:buNone/>
            </a:pPr>
            <a:r>
              <a:rPr lang="en-US" sz="2800" dirty="0" smtClean="0"/>
              <a:t>Coronavirus Disease 2019 </a:t>
            </a:r>
            <a:r>
              <a:rPr lang="en-US" sz="2800" b="0" dirty="0" smtClean="0"/>
              <a:t>(</a:t>
            </a:r>
            <a:r>
              <a:rPr lang="en-US" sz="2800" dirty="0" smtClean="0"/>
              <a:t>COVID-19</a:t>
            </a:r>
            <a:r>
              <a:rPr lang="en-US" sz="2800" b="0" dirty="0" smtClean="0"/>
              <a:t>): the disease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dirty="0" smtClean="0"/>
              <a:t>Pandemic: </a:t>
            </a:r>
            <a:r>
              <a:rPr lang="en-US" sz="2800" b="0" dirty="0" smtClean="0"/>
              <a:t>an </a:t>
            </a:r>
            <a:r>
              <a:rPr lang="en-US" sz="2800" b="0" dirty="0"/>
              <a:t>epidemic occurring worldwide, or over a very wide area, crossing international boundaries and usually affecting a large number of </a:t>
            </a:r>
            <a:r>
              <a:rPr lang="en-US" sz="2800" b="0" dirty="0" smtClean="0"/>
              <a:t>people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1745" y="6391564"/>
            <a:ext cx="441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Last JM. Oxford University Press. 2001.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18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testing: who </a:t>
            </a:r>
            <a:r>
              <a:rPr lang="en-US" dirty="0" smtClean="0"/>
              <a:t>should be tested for COVID-19?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52" y="1439009"/>
            <a:ext cx="8456448" cy="4709543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>
                <a:solidFill>
                  <a:srgbClr val="000000"/>
                </a:solidFill>
              </a:rPr>
              <a:t>Priorities for testing </a:t>
            </a:r>
            <a:r>
              <a:rPr lang="en-US" sz="2800" b="0" dirty="0" smtClean="0">
                <a:solidFill>
                  <a:srgbClr val="000000"/>
                </a:solidFill>
              </a:rPr>
              <a:t>include:</a:t>
            </a:r>
            <a:endParaRPr lang="en-US" sz="2800" b="0" dirty="0" smtClean="0">
              <a:solidFill>
                <a:srgbClr val="000000"/>
              </a:solidFill>
            </a:endParaRPr>
          </a:p>
          <a:p>
            <a:r>
              <a:rPr lang="en-US" b="0" dirty="0" smtClean="0">
                <a:solidFill>
                  <a:srgbClr val="000000"/>
                </a:solidFill>
              </a:rPr>
              <a:t>Hospitalized patients with compatible signs/symptoms</a:t>
            </a:r>
          </a:p>
          <a:p>
            <a:r>
              <a:rPr lang="en-US" b="0" dirty="0">
                <a:solidFill>
                  <a:srgbClr val="000000"/>
                </a:solidFill>
              </a:rPr>
              <a:t>Any person, including healthcare personnel, who within 14 days of symptom onset had close contact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Symptomatic </a:t>
            </a:r>
            <a:r>
              <a:rPr lang="en-US" b="0" dirty="0" smtClean="0">
                <a:solidFill>
                  <a:srgbClr val="000000"/>
                </a:solidFill>
              </a:rPr>
              <a:t>individuals who are at higher risk of complications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Age &gt;65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Immunocompromised </a:t>
            </a:r>
            <a:endParaRPr lang="en-US" b="0" dirty="0" smtClean="0">
              <a:solidFill>
                <a:srgbClr val="000000"/>
              </a:solidFill>
            </a:endParaRP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Chronic medical conditions</a:t>
            </a:r>
          </a:p>
          <a:p>
            <a:pPr marL="0" indent="0">
              <a:buNone/>
            </a:pPr>
            <a:endParaRPr lang="en-US" b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rgbClr val="000000"/>
                </a:solidFill>
              </a:rPr>
              <a:t>Mildly </a:t>
            </a:r>
            <a:r>
              <a:rPr lang="en-US" sz="2800" b="0" dirty="0" smtClean="0">
                <a:solidFill>
                  <a:srgbClr val="000000"/>
                </a:solidFill>
              </a:rPr>
              <a:t>ill patients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Advise to stay home </a:t>
            </a:r>
            <a:r>
              <a:rPr lang="en-US" b="0" dirty="0" smtClean="0">
                <a:solidFill>
                  <a:srgbClr val="000000"/>
                </a:solidFill>
              </a:rPr>
              <a:t>while ill, contact provider prior to presenting for care</a:t>
            </a:r>
            <a:r>
              <a:rPr lang="en-US" b="0" dirty="0" smtClean="0">
                <a:solidFill>
                  <a:srgbClr val="000000"/>
                </a:solidFill>
              </a:rPr>
              <a:t> 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4952" y="5656617"/>
            <a:ext cx="89968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NYCDOH and NYSDOH guidance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https</a:t>
            </a:r>
            <a:r>
              <a:rPr lang="en-US" sz="1200" dirty="0">
                <a:solidFill>
                  <a:srgbClr val="000000"/>
                </a:solidFill>
              </a:rPr>
              <a:t>://www.cdc.gov/coronavirus/2019-nCoV/hcp/clinical-criteria.html.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70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17" y="328582"/>
            <a:ext cx="8229600" cy="1147529"/>
          </a:xfrm>
        </p:spPr>
        <p:txBody>
          <a:bodyPr/>
          <a:lstStyle/>
          <a:p>
            <a:r>
              <a:rPr lang="en-US" dirty="0" smtClean="0"/>
              <a:t>Coronaviruses derive their name from crown-like </a:t>
            </a:r>
            <a:r>
              <a:rPr lang="en-US" dirty="0" smtClean="0"/>
              <a:t>appearance.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1128" y="1773310"/>
            <a:ext cx="4232089" cy="480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500" b="1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4572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Enveloped RNA virus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Spike (S) protein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Mediates receptor binding and fusion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Major antigen </a:t>
            </a:r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Membrane (M) protein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Viral assembly</a:t>
            </a:r>
          </a:p>
          <a:p>
            <a:r>
              <a:rPr lang="en-US" dirty="0" err="1">
                <a:solidFill>
                  <a:schemeClr val="tx1"/>
                </a:solidFill>
              </a:rPr>
              <a:t>Nucleocapsid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N) protein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Regulation of RNA synthesis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Possible antigen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Small envelope (E) protein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Viral assembly and </a:t>
            </a:r>
            <a:r>
              <a:rPr lang="en-US" b="0" dirty="0" smtClean="0">
                <a:solidFill>
                  <a:schemeClr val="tx1"/>
                </a:solidFill>
              </a:rPr>
              <a:t>release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ACE2 Receptor</a:t>
            </a:r>
          </a:p>
          <a:p>
            <a:pPr lvl="1"/>
            <a:endParaRPr lang="en-US" dirty="0" smtClean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/>
          <a:srcRect t="10600" b="30295"/>
          <a:stretch/>
        </p:blipFill>
        <p:spPr>
          <a:xfrm>
            <a:off x="4710546" y="1773310"/>
            <a:ext cx="4158505" cy="31732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42307" y="6051731"/>
            <a:ext cx="3648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/>
              <a:t>Letko</a:t>
            </a:r>
            <a:r>
              <a:rPr lang="en-US" sz="800" dirty="0" smtClean="0"/>
              <a:t> M Nature Microbiology 2020</a:t>
            </a:r>
          </a:p>
          <a:p>
            <a:r>
              <a:rPr lang="en-US" sz="800" dirty="0" err="1" smtClean="0"/>
              <a:t>UpToDate</a:t>
            </a:r>
            <a:r>
              <a:rPr lang="en-US" sz="800" dirty="0" smtClean="0"/>
              <a:t> “Coronaviruses” Adapted from Masters PS in Fields Virology 6</a:t>
            </a:r>
            <a:r>
              <a:rPr lang="en-US" sz="800" baseline="30000" dirty="0" smtClean="0"/>
              <a:t>th</a:t>
            </a:r>
            <a:r>
              <a:rPr lang="en-US" sz="800" dirty="0" smtClean="0"/>
              <a:t> edition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678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Coronavirus disease in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432415"/>
            <a:ext cx="8329447" cy="45170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0" dirty="0" smtClean="0"/>
              <a:t>Common human coronaviruses</a:t>
            </a:r>
          </a:p>
          <a:p>
            <a:r>
              <a:rPr lang="en-US" sz="2400" b="0" dirty="0"/>
              <a:t>HCoV-229E</a:t>
            </a:r>
          </a:p>
          <a:p>
            <a:r>
              <a:rPr lang="en-US" sz="2400" b="0" dirty="0"/>
              <a:t>HCoV-NL63</a:t>
            </a:r>
          </a:p>
          <a:p>
            <a:r>
              <a:rPr lang="en-US" sz="2400" b="0" dirty="0" smtClean="0"/>
              <a:t>HCoV-HKU1</a:t>
            </a:r>
            <a:endParaRPr lang="en-US" sz="2400" b="0" dirty="0"/>
          </a:p>
          <a:p>
            <a:r>
              <a:rPr lang="en-US" sz="2400" b="0" dirty="0"/>
              <a:t>HCoV-OC43</a:t>
            </a:r>
          </a:p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r>
              <a:rPr lang="en-US" sz="3000" b="0" dirty="0" smtClean="0"/>
              <a:t>Novel coronaviruses</a:t>
            </a:r>
          </a:p>
          <a:p>
            <a:r>
              <a:rPr lang="en-US" sz="2400" b="0" dirty="0"/>
              <a:t>Severe Acute Respiratory Syndrome Coronavirus (SARS-</a:t>
            </a:r>
            <a:r>
              <a:rPr lang="en-US" sz="2400" b="0" dirty="0" err="1"/>
              <a:t>CoV</a:t>
            </a:r>
            <a:r>
              <a:rPr lang="en-US" sz="2400" b="0" dirty="0" smtClean="0"/>
              <a:t>) - 2003</a:t>
            </a:r>
            <a:endParaRPr lang="en-US" sz="2400" b="0" dirty="0"/>
          </a:p>
          <a:p>
            <a:r>
              <a:rPr lang="en-US" sz="2400" b="0" dirty="0" smtClean="0"/>
              <a:t>Middle </a:t>
            </a:r>
            <a:r>
              <a:rPr lang="en-US" sz="2400" b="0" dirty="0"/>
              <a:t>East </a:t>
            </a:r>
            <a:r>
              <a:rPr lang="en-US" sz="2400" b="0" dirty="0" smtClean="0"/>
              <a:t>Respiratory Syndrome Coronavirus </a:t>
            </a:r>
            <a:r>
              <a:rPr lang="en-US" sz="2400" b="0" dirty="0"/>
              <a:t>(MERS-</a:t>
            </a:r>
            <a:r>
              <a:rPr lang="en-US" sz="2400" b="0" dirty="0" err="1"/>
              <a:t>CoV</a:t>
            </a:r>
            <a:r>
              <a:rPr lang="en-US" sz="2400" b="0" dirty="0" smtClean="0"/>
              <a:t>)  - 2012</a:t>
            </a:r>
            <a:endParaRPr lang="en-US" sz="2400" b="0" dirty="0"/>
          </a:p>
          <a:p>
            <a:r>
              <a:rPr lang="en-US" sz="2400" dirty="0" smtClean="0"/>
              <a:t>Severe Acute Respiratory Syndrome Coronavirus-2 </a:t>
            </a:r>
            <a:r>
              <a:rPr lang="en-US" sz="2400" dirty="0"/>
              <a:t>(SARS-CoV-2</a:t>
            </a:r>
            <a:r>
              <a:rPr lang="en-US" sz="2400" dirty="0" smtClean="0"/>
              <a:t>) - 2019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82102" y="2166034"/>
            <a:ext cx="471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Detected by the respiratory pathogen panel multiplex PCR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933659" y="1819564"/>
            <a:ext cx="240145" cy="133927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2" y="461143"/>
            <a:ext cx="879301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Novel coronaviruses emerge from animal reservoirs.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65" y="1545741"/>
            <a:ext cx="6327602" cy="43261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135" y="6345859"/>
            <a:ext cx="307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Wit Nature Review Micro 2016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65017" y="5745018"/>
            <a:ext cx="77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Spillover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events: bats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intermediate host  humans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Wuhan, China is a city with population </a:t>
            </a:r>
            <a:r>
              <a:rPr lang="en-US" dirty="0" smtClean="0"/>
              <a:t>of more than </a:t>
            </a:r>
            <a:r>
              <a:rPr lang="en-US" dirty="0" smtClean="0"/>
              <a:t>11 million </a:t>
            </a:r>
            <a:r>
              <a:rPr lang="en-US" dirty="0" smtClean="0"/>
              <a:t>people.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" y="1488139"/>
            <a:ext cx="6051069" cy="34037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27" y="5893800"/>
            <a:ext cx="86770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www.sciencemag.org/news/2020/01/novel-human-virus-pneumonia-cases-linked-seafood-market-china-stir-concern</a:t>
            </a:r>
            <a:endParaRPr lang="en-US" sz="1000" dirty="0" smtClean="0"/>
          </a:p>
          <a:p>
            <a:r>
              <a:rPr lang="en-US" sz="1000" dirty="0">
                <a:hlinkClick r:id="rId4"/>
              </a:rPr>
              <a:t>https://</a:t>
            </a:r>
            <a:r>
              <a:rPr lang="en-US" sz="1000" dirty="0" smtClean="0">
                <a:hlinkClick r:id="rId4"/>
              </a:rPr>
              <a:t>www.nytimes.com/2020/01/25/world/asia/china-markets-coronavirus-sars.html</a:t>
            </a:r>
            <a:endParaRPr lang="en-US" sz="1000" dirty="0" smtClean="0"/>
          </a:p>
          <a:p>
            <a:r>
              <a:rPr lang="en-US" sz="1000" dirty="0"/>
              <a:t>https://www.nature.com/articles/d41586-020-00364-2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91" y="1973134"/>
            <a:ext cx="2875179" cy="1921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615" y="4965164"/>
            <a:ext cx="580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SARS-CoV-2 first isolated from BAL samples obtained on December 30, 2019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4066" y="3992351"/>
            <a:ext cx="2669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cases linked to the Huanan Wholesale Seafood Market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1763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urban and global society increases opportunities for dissemination.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65" y="1736436"/>
            <a:ext cx="6921170" cy="45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479902"/>
            <a:ext cx="1877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https://bluedot.global/</a:t>
            </a:r>
          </a:p>
        </p:txBody>
      </p:sp>
    </p:spTree>
    <p:extLst>
      <p:ext uri="{BB962C8B-B14F-4D97-AF65-F5344CB8AC3E}">
        <p14:creationId xmlns:p14="http://schemas.microsoft.com/office/powerpoint/2010/main" val="36464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2531"/>
            <a:ext cx="8229600" cy="1143000"/>
          </a:xfrm>
        </p:spPr>
        <p:txBody>
          <a:bodyPr/>
          <a:lstStyle/>
          <a:p>
            <a:r>
              <a:rPr lang="en-US" dirty="0" smtClean="0"/>
              <a:t>COVID-19 Timeline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226207"/>
              </p:ext>
            </p:extLst>
          </p:nvPr>
        </p:nvGraphicFramePr>
        <p:xfrm>
          <a:off x="444500" y="1313793"/>
          <a:ext cx="8204200" cy="454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9928">
                  <a:extLst>
                    <a:ext uri="{9D8B030D-6E8A-4147-A177-3AD203B41FA5}">
                      <a16:colId xmlns:a16="http://schemas.microsoft.com/office/drawing/2014/main" val="1339137525"/>
                    </a:ext>
                  </a:extLst>
                </a:gridCol>
                <a:gridCol w="5674272">
                  <a:extLst>
                    <a:ext uri="{9D8B030D-6E8A-4147-A177-3AD203B41FA5}">
                      <a16:colId xmlns:a16="http://schemas.microsoft.com/office/drawing/2014/main" val="2470568493"/>
                    </a:ext>
                  </a:extLst>
                </a:gridCol>
              </a:tblGrid>
              <a:tr h="25358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208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208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8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8, 2019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case in China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30, 2019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 samples collected from which the virus was first isolated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65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7, 2020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virus identified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1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16, 2020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case reported outside of China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75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30,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declares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“Public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Emergency of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Concern”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67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29, 2020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death in 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32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7, 2020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NYS Governor declares a State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Emergency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82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10,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NYS creates a “containment area” in New Rochelle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90653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M_Template_Cobranded PPT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WCM_Template_Cobranded PPT_White</Template>
  <TotalTime>41307</TotalTime>
  <Words>1232</Words>
  <Application>Microsoft Office PowerPoint</Application>
  <PresentationFormat>On-screen Show (4:3)</PresentationFormat>
  <Paragraphs>277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Lucida Grande</vt:lpstr>
      <vt:lpstr>Wingdings</vt:lpstr>
      <vt:lpstr>WCM_Template_Cobranded PPT_White</vt:lpstr>
      <vt:lpstr>Coronavirus Disease 2019 (COVID-19)</vt:lpstr>
      <vt:lpstr>Topics for Discussion</vt:lpstr>
      <vt:lpstr>Terminology Review</vt:lpstr>
      <vt:lpstr>Coronaviruses derive their name from crown-like appearance.</vt:lpstr>
      <vt:lpstr>Coronavirus disease in humans</vt:lpstr>
      <vt:lpstr>Novel coronaviruses emerge from animal reservoirs. </vt:lpstr>
      <vt:lpstr>Wuhan, China is a city with population of more than 11 million people.</vt:lpstr>
      <vt:lpstr>Our urban and global society increases opportunities for dissemination.</vt:lpstr>
      <vt:lpstr>COVID-19 Timeline</vt:lpstr>
      <vt:lpstr>PowerPoint Presentation</vt:lpstr>
      <vt:lpstr>The spread of SARS-CoV-2 outside of China is increasing.</vt:lpstr>
      <vt:lpstr>COVID-19 has now been detected on 6 continents. </vt:lpstr>
      <vt:lpstr>Community transmission of SARS-CoV-2 is increasing in the U.S.</vt:lpstr>
      <vt:lpstr>Transmission of SARS-CoV-2 is largely by close person-to-person transmission.</vt:lpstr>
      <vt:lpstr>Viral shedding patterns of SARS-CoV-2 resemble influenza.</vt:lpstr>
      <vt:lpstr>Epidemiological characteristics of COVID-19 in China</vt:lpstr>
      <vt:lpstr>Clinical characteristics</vt:lpstr>
      <vt:lpstr>Laboratory and imaging findings</vt:lpstr>
      <vt:lpstr>CT findings include rounded ground glass opacities progressive airspace opacities </vt:lpstr>
      <vt:lpstr>Progression of CT abnormalities in 121 symptomatic patients with COVID-19</vt:lpstr>
      <vt:lpstr>Complications of COVID-19</vt:lpstr>
      <vt:lpstr>Epidemiological characteristics of COVID-19 in China</vt:lpstr>
      <vt:lpstr>Prevention and control measures</vt:lpstr>
      <vt:lpstr>The role of mitigation strategies</vt:lpstr>
      <vt:lpstr>Population-Based Mitigation Strategies</vt:lpstr>
      <vt:lpstr>Pandemic planning for healthcare settings</vt:lpstr>
      <vt:lpstr>Transmission can be prevented in healthcare-settings.</vt:lpstr>
      <vt:lpstr>Transmission can be prevented in healthcare-settings</vt:lpstr>
      <vt:lpstr>Stay informed!</vt:lpstr>
      <vt:lpstr>Diagnostic testing: who should be tested for COVID-19?</vt:lpstr>
    </vt:vector>
  </TitlesOfParts>
  <Company>NewYork-Presbyterian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Pro-Procalcitonin</dc:title>
  <dc:creator>Matthew Simon</dc:creator>
  <cp:lastModifiedBy>David Calfee</cp:lastModifiedBy>
  <cp:revision>431</cp:revision>
  <cp:lastPrinted>2015-10-19T20:50:20Z</cp:lastPrinted>
  <dcterms:created xsi:type="dcterms:W3CDTF">2017-03-31T15:39:27Z</dcterms:created>
  <dcterms:modified xsi:type="dcterms:W3CDTF">2020-03-11T05:01:03Z</dcterms:modified>
</cp:coreProperties>
</file>